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7" r:id="rId5"/>
    <p:sldId id="268" r:id="rId6"/>
    <p:sldId id="257" r:id="rId7"/>
    <p:sldId id="276" r:id="rId8"/>
    <p:sldId id="277" r:id="rId9"/>
    <p:sldId id="278" r:id="rId10"/>
    <p:sldId id="284" r:id="rId11"/>
    <p:sldId id="275" r:id="rId12"/>
    <p:sldId id="285" r:id="rId13"/>
    <p:sldId id="286" r:id="rId14"/>
    <p:sldId id="287" r:id="rId15"/>
    <p:sldId id="280" r:id="rId16"/>
    <p:sldId id="281" r:id="rId17"/>
    <p:sldId id="283" r:id="rId18"/>
    <p:sldId id="282" r:id="rId19"/>
  </p:sldIdLst>
  <p:sldSz cx="18288000" cy="102885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226B"/>
    <a:srgbClr val="E93081"/>
    <a:srgbClr val="D7DB2C"/>
    <a:srgbClr val="4A4E4B"/>
    <a:srgbClr val="FDC300"/>
    <a:srgbClr val="00B1AA"/>
    <a:srgbClr val="EB8D00"/>
    <a:srgbClr val="03AC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775CE7-723F-4979-9AA4-B9C056361D26}" v="4" dt="2023-03-02T13:29:20.820"/>
    <p1510:client id="{AED27634-391A-41EC-98A5-C76CCC50E739}" v="1" dt="2023-03-02T16:27:10.4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9" d="100"/>
          <a:sy n="39" d="100"/>
        </p:scale>
        <p:origin x="79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Parsons" userId="42b44cf8-bc7c-4f74-8ea2-b53544d49248" providerId="ADAL" clId="{AED27634-391A-41EC-98A5-C76CCC50E739}"/>
    <pc:docChg chg="undo custSel addSld delSld modSld">
      <pc:chgData name="Sarah Parsons" userId="42b44cf8-bc7c-4f74-8ea2-b53544d49248" providerId="ADAL" clId="{AED27634-391A-41EC-98A5-C76CCC50E739}" dt="2023-03-02T16:27:10.485" v="6840"/>
      <pc:docMkLst>
        <pc:docMk/>
      </pc:docMkLst>
      <pc:sldChg chg="addSp delSp modSp mod">
        <pc:chgData name="Sarah Parsons" userId="42b44cf8-bc7c-4f74-8ea2-b53544d49248" providerId="ADAL" clId="{AED27634-391A-41EC-98A5-C76CCC50E739}" dt="2023-02-28T10:41:46.371" v="6420" actId="20577"/>
        <pc:sldMkLst>
          <pc:docMk/>
          <pc:sldMk cId="898060799" sldId="257"/>
        </pc:sldMkLst>
        <pc:spChg chg="del">
          <ac:chgData name="Sarah Parsons" userId="42b44cf8-bc7c-4f74-8ea2-b53544d49248" providerId="ADAL" clId="{AED27634-391A-41EC-98A5-C76CCC50E739}" dt="2023-02-27T18:00:04.899" v="539" actId="478"/>
          <ac:spMkLst>
            <pc:docMk/>
            <pc:sldMk cId="898060799" sldId="257"/>
            <ac:spMk id="3" creationId="{7505BF8C-BE38-8A4D-823E-9A7C55C537B8}"/>
          </ac:spMkLst>
        </pc:spChg>
        <pc:spChg chg="add del mod">
          <ac:chgData name="Sarah Parsons" userId="42b44cf8-bc7c-4f74-8ea2-b53544d49248" providerId="ADAL" clId="{AED27634-391A-41EC-98A5-C76CCC50E739}" dt="2023-02-27T18:00:07.821" v="540" actId="478"/>
          <ac:spMkLst>
            <pc:docMk/>
            <pc:sldMk cId="898060799" sldId="257"/>
            <ac:spMk id="7" creationId="{A3E14C36-D2D2-46DC-B9D2-8CF87B2E3040}"/>
          </ac:spMkLst>
        </pc:spChg>
        <pc:spChg chg="add del mod">
          <ac:chgData name="Sarah Parsons" userId="42b44cf8-bc7c-4f74-8ea2-b53544d49248" providerId="ADAL" clId="{AED27634-391A-41EC-98A5-C76CCC50E739}" dt="2023-02-28T08:27:38.455" v="5413" actId="478"/>
          <ac:spMkLst>
            <pc:docMk/>
            <pc:sldMk cId="898060799" sldId="257"/>
            <ac:spMk id="7" creationId="{DA746546-2D84-4871-BC00-1F3C225ECDA6}"/>
          </ac:spMkLst>
        </pc:spChg>
        <pc:spChg chg="mod">
          <ac:chgData name="Sarah Parsons" userId="42b44cf8-bc7c-4f74-8ea2-b53544d49248" providerId="ADAL" clId="{AED27634-391A-41EC-98A5-C76CCC50E739}" dt="2023-02-28T09:09:16.469" v="5808" actId="1076"/>
          <ac:spMkLst>
            <pc:docMk/>
            <pc:sldMk cId="898060799" sldId="257"/>
            <ac:spMk id="8" creationId="{6F5B5482-542A-40EC-8EBC-9875515F161D}"/>
          </ac:spMkLst>
        </pc:spChg>
        <pc:spChg chg="mod">
          <ac:chgData name="Sarah Parsons" userId="42b44cf8-bc7c-4f74-8ea2-b53544d49248" providerId="ADAL" clId="{AED27634-391A-41EC-98A5-C76CCC50E739}" dt="2023-02-28T09:09:12.244" v="5807" actId="1076"/>
          <ac:spMkLst>
            <pc:docMk/>
            <pc:sldMk cId="898060799" sldId="257"/>
            <ac:spMk id="9" creationId="{D8555453-1D58-47B4-85D5-4EDEEF4C69DD}"/>
          </ac:spMkLst>
        </pc:spChg>
        <pc:spChg chg="del">
          <ac:chgData name="Sarah Parsons" userId="42b44cf8-bc7c-4f74-8ea2-b53544d49248" providerId="ADAL" clId="{AED27634-391A-41EC-98A5-C76CCC50E739}" dt="2023-02-27T17:55:07.808" v="387" actId="478"/>
          <ac:spMkLst>
            <pc:docMk/>
            <pc:sldMk cId="898060799" sldId="257"/>
            <ac:spMk id="10" creationId="{19E27165-2BBB-4D04-A603-463A8DF85EBE}"/>
          </ac:spMkLst>
        </pc:spChg>
        <pc:spChg chg="add mod">
          <ac:chgData name="Sarah Parsons" userId="42b44cf8-bc7c-4f74-8ea2-b53544d49248" providerId="ADAL" clId="{AED27634-391A-41EC-98A5-C76CCC50E739}" dt="2023-02-28T08:27:25.281" v="5412"/>
          <ac:spMkLst>
            <pc:docMk/>
            <pc:sldMk cId="898060799" sldId="257"/>
            <ac:spMk id="10" creationId="{A4FCA0DC-8A43-4A11-AA00-4C4D90DE3D1E}"/>
          </ac:spMkLst>
        </pc:spChg>
        <pc:spChg chg="add del mod">
          <ac:chgData name="Sarah Parsons" userId="42b44cf8-bc7c-4f74-8ea2-b53544d49248" providerId="ADAL" clId="{AED27634-391A-41EC-98A5-C76CCC50E739}" dt="2023-02-28T08:27:24.805" v="5411" actId="478"/>
          <ac:spMkLst>
            <pc:docMk/>
            <pc:sldMk cId="898060799" sldId="257"/>
            <ac:spMk id="11" creationId="{6507FBF5-C11E-4FC4-863E-1543537E2499}"/>
          </ac:spMkLst>
        </pc:spChg>
        <pc:spChg chg="add del">
          <ac:chgData name="Sarah Parsons" userId="42b44cf8-bc7c-4f74-8ea2-b53544d49248" providerId="ADAL" clId="{AED27634-391A-41EC-98A5-C76CCC50E739}" dt="2023-02-28T09:08:01.812" v="5751" actId="22"/>
          <ac:spMkLst>
            <pc:docMk/>
            <pc:sldMk cId="898060799" sldId="257"/>
            <ac:spMk id="12" creationId="{E603BE21-6A2F-4F5B-BB70-3ABB685D4F74}"/>
          </ac:spMkLst>
        </pc:spChg>
        <pc:spChg chg="add del">
          <ac:chgData name="Sarah Parsons" userId="42b44cf8-bc7c-4f74-8ea2-b53544d49248" providerId="ADAL" clId="{AED27634-391A-41EC-98A5-C76CCC50E739}" dt="2023-02-28T09:08:09.140" v="5756" actId="22"/>
          <ac:spMkLst>
            <pc:docMk/>
            <pc:sldMk cId="898060799" sldId="257"/>
            <ac:spMk id="13" creationId="{CF40F950-B247-4A51-B7E7-5DF951687041}"/>
          </ac:spMkLst>
        </pc:spChg>
        <pc:graphicFrameChg chg="add mod modGraphic">
          <ac:chgData name="Sarah Parsons" userId="42b44cf8-bc7c-4f74-8ea2-b53544d49248" providerId="ADAL" clId="{AED27634-391A-41EC-98A5-C76CCC50E739}" dt="2023-02-28T10:41:46.371" v="6420" actId="20577"/>
          <ac:graphicFrameMkLst>
            <pc:docMk/>
            <pc:sldMk cId="898060799" sldId="257"/>
            <ac:graphicFrameMk id="4" creationId="{15DD5BE3-2103-4568-A1FD-DD0E717F4BFD}"/>
          </ac:graphicFrameMkLst>
        </pc:graphicFrameChg>
        <pc:picChg chg="add del mod">
          <ac:chgData name="Sarah Parsons" userId="42b44cf8-bc7c-4f74-8ea2-b53544d49248" providerId="ADAL" clId="{AED27634-391A-41EC-98A5-C76CCC50E739}" dt="2023-02-27T18:06:44.474" v="698" actId="478"/>
          <ac:picMkLst>
            <pc:docMk/>
            <pc:sldMk cId="898060799" sldId="257"/>
            <ac:picMk id="4" creationId="{4D1BAED7-575B-4426-9EDE-EFA1932A33A7}"/>
          </ac:picMkLst>
        </pc:picChg>
      </pc:sldChg>
      <pc:sldChg chg="modSp mod">
        <pc:chgData name="Sarah Parsons" userId="42b44cf8-bc7c-4f74-8ea2-b53544d49248" providerId="ADAL" clId="{AED27634-391A-41EC-98A5-C76CCC50E739}" dt="2023-02-27T14:31:01.305" v="94" actId="313"/>
        <pc:sldMkLst>
          <pc:docMk/>
          <pc:sldMk cId="3677138571" sldId="267"/>
        </pc:sldMkLst>
        <pc:spChg chg="mod">
          <ac:chgData name="Sarah Parsons" userId="42b44cf8-bc7c-4f74-8ea2-b53544d49248" providerId="ADAL" clId="{AED27634-391A-41EC-98A5-C76CCC50E739}" dt="2023-02-27T14:31:01.305" v="94" actId="313"/>
          <ac:spMkLst>
            <pc:docMk/>
            <pc:sldMk cId="3677138571" sldId="267"/>
            <ac:spMk id="16" creationId="{331A1E3A-30BD-CBDD-4BED-AB43849EF4C4}"/>
          </ac:spMkLst>
        </pc:spChg>
      </pc:sldChg>
      <pc:sldChg chg="modSp mod">
        <pc:chgData name="Sarah Parsons" userId="42b44cf8-bc7c-4f74-8ea2-b53544d49248" providerId="ADAL" clId="{AED27634-391A-41EC-98A5-C76CCC50E739}" dt="2023-02-27T18:32:18.060" v="2114" actId="20577"/>
        <pc:sldMkLst>
          <pc:docMk/>
          <pc:sldMk cId="239763369" sldId="268"/>
        </pc:sldMkLst>
        <pc:spChg chg="mod">
          <ac:chgData name="Sarah Parsons" userId="42b44cf8-bc7c-4f74-8ea2-b53544d49248" providerId="ADAL" clId="{AED27634-391A-41EC-98A5-C76CCC50E739}" dt="2023-02-27T18:32:18.060" v="2114" actId="20577"/>
          <ac:spMkLst>
            <pc:docMk/>
            <pc:sldMk cId="239763369" sldId="268"/>
            <ac:spMk id="2" creationId="{9E737152-CB05-0442-A693-E319E616E01D}"/>
          </ac:spMkLst>
        </pc:spChg>
      </pc:sldChg>
      <pc:sldChg chg="del">
        <pc:chgData name="Sarah Parsons" userId="42b44cf8-bc7c-4f74-8ea2-b53544d49248" providerId="ADAL" clId="{AED27634-391A-41EC-98A5-C76CCC50E739}" dt="2023-02-27T19:28:38.142" v="4848" actId="47"/>
        <pc:sldMkLst>
          <pc:docMk/>
          <pc:sldMk cId="3288050627" sldId="269"/>
        </pc:sldMkLst>
      </pc:sldChg>
      <pc:sldChg chg="del">
        <pc:chgData name="Sarah Parsons" userId="42b44cf8-bc7c-4f74-8ea2-b53544d49248" providerId="ADAL" clId="{AED27634-391A-41EC-98A5-C76CCC50E739}" dt="2023-02-27T19:28:38.142" v="4848" actId="47"/>
        <pc:sldMkLst>
          <pc:docMk/>
          <pc:sldMk cId="3104124969" sldId="270"/>
        </pc:sldMkLst>
      </pc:sldChg>
      <pc:sldChg chg="del">
        <pc:chgData name="Sarah Parsons" userId="42b44cf8-bc7c-4f74-8ea2-b53544d49248" providerId="ADAL" clId="{AED27634-391A-41EC-98A5-C76CCC50E739}" dt="2023-02-27T19:28:38.142" v="4848" actId="47"/>
        <pc:sldMkLst>
          <pc:docMk/>
          <pc:sldMk cId="350795133" sldId="271"/>
        </pc:sldMkLst>
      </pc:sldChg>
      <pc:sldChg chg="del">
        <pc:chgData name="Sarah Parsons" userId="42b44cf8-bc7c-4f74-8ea2-b53544d49248" providerId="ADAL" clId="{AED27634-391A-41EC-98A5-C76CCC50E739}" dt="2023-02-27T19:28:38.142" v="4848" actId="47"/>
        <pc:sldMkLst>
          <pc:docMk/>
          <pc:sldMk cId="3589439061" sldId="272"/>
        </pc:sldMkLst>
      </pc:sldChg>
      <pc:sldChg chg="del">
        <pc:chgData name="Sarah Parsons" userId="42b44cf8-bc7c-4f74-8ea2-b53544d49248" providerId="ADAL" clId="{AED27634-391A-41EC-98A5-C76CCC50E739}" dt="2023-02-27T19:28:38.142" v="4848" actId="47"/>
        <pc:sldMkLst>
          <pc:docMk/>
          <pc:sldMk cId="3160450603" sldId="273"/>
        </pc:sldMkLst>
      </pc:sldChg>
      <pc:sldChg chg="del">
        <pc:chgData name="Sarah Parsons" userId="42b44cf8-bc7c-4f74-8ea2-b53544d49248" providerId="ADAL" clId="{AED27634-391A-41EC-98A5-C76CCC50E739}" dt="2023-02-27T19:28:38.142" v="4848" actId="47"/>
        <pc:sldMkLst>
          <pc:docMk/>
          <pc:sldMk cId="3011624925" sldId="274"/>
        </pc:sldMkLst>
      </pc:sldChg>
      <pc:sldChg chg="addSp delSp modSp add mod">
        <pc:chgData name="Sarah Parsons" userId="42b44cf8-bc7c-4f74-8ea2-b53544d49248" providerId="ADAL" clId="{AED27634-391A-41EC-98A5-C76CCC50E739}" dt="2023-02-28T15:38:21.561" v="6836" actId="20577"/>
        <pc:sldMkLst>
          <pc:docMk/>
          <pc:sldMk cId="3192664349" sldId="275"/>
        </pc:sldMkLst>
        <pc:spChg chg="del">
          <ac:chgData name="Sarah Parsons" userId="42b44cf8-bc7c-4f74-8ea2-b53544d49248" providerId="ADAL" clId="{AED27634-391A-41EC-98A5-C76CCC50E739}" dt="2023-02-28T08:22:38.522" v="5216" actId="478"/>
          <ac:spMkLst>
            <pc:docMk/>
            <pc:sldMk cId="3192664349" sldId="275"/>
            <ac:spMk id="3" creationId="{7505BF8C-BE38-8A4D-823E-9A7C55C537B8}"/>
          </ac:spMkLst>
        </pc:spChg>
        <pc:spChg chg="add del mod">
          <ac:chgData name="Sarah Parsons" userId="42b44cf8-bc7c-4f74-8ea2-b53544d49248" providerId="ADAL" clId="{AED27634-391A-41EC-98A5-C76CCC50E739}" dt="2023-02-28T08:22:41.065" v="5217" actId="478"/>
          <ac:spMkLst>
            <pc:docMk/>
            <pc:sldMk cId="3192664349" sldId="275"/>
            <ac:spMk id="6" creationId="{08367DCB-470E-4A91-AC60-457BEB226E84}"/>
          </ac:spMkLst>
        </pc:spChg>
        <pc:spChg chg="del mod">
          <ac:chgData name="Sarah Parsons" userId="42b44cf8-bc7c-4f74-8ea2-b53544d49248" providerId="ADAL" clId="{AED27634-391A-41EC-98A5-C76CCC50E739}" dt="2023-02-27T18:36:07.654" v="2584" actId="478"/>
          <ac:spMkLst>
            <pc:docMk/>
            <pc:sldMk cId="3192664349" sldId="275"/>
            <ac:spMk id="8" creationId="{6F5B5482-542A-40EC-8EBC-9875515F161D}"/>
          </ac:spMkLst>
        </pc:spChg>
        <pc:spChg chg="add del">
          <ac:chgData name="Sarah Parsons" userId="42b44cf8-bc7c-4f74-8ea2-b53544d49248" providerId="ADAL" clId="{AED27634-391A-41EC-98A5-C76CCC50E739}" dt="2023-02-28T08:18:36.656" v="5112" actId="22"/>
          <ac:spMkLst>
            <pc:docMk/>
            <pc:sldMk cId="3192664349" sldId="275"/>
            <ac:spMk id="9" creationId="{291F57A5-0979-4925-B435-2207E668B80E}"/>
          </ac:spMkLst>
        </pc:spChg>
        <pc:spChg chg="del mod">
          <ac:chgData name="Sarah Parsons" userId="42b44cf8-bc7c-4f74-8ea2-b53544d49248" providerId="ADAL" clId="{AED27634-391A-41EC-98A5-C76CCC50E739}" dt="2023-02-27T18:36:04.494" v="2582" actId="478"/>
          <ac:spMkLst>
            <pc:docMk/>
            <pc:sldMk cId="3192664349" sldId="275"/>
            <ac:spMk id="9" creationId="{D8555453-1D58-47B4-85D5-4EDEEF4C69DD}"/>
          </ac:spMkLst>
        </pc:spChg>
        <pc:spChg chg="del">
          <ac:chgData name="Sarah Parsons" userId="42b44cf8-bc7c-4f74-8ea2-b53544d49248" providerId="ADAL" clId="{AED27634-391A-41EC-98A5-C76CCC50E739}" dt="2023-02-27T18:36:04.494" v="2582" actId="478"/>
          <ac:spMkLst>
            <pc:docMk/>
            <pc:sldMk cId="3192664349" sldId="275"/>
            <ac:spMk id="10" creationId="{19E27165-2BBB-4D04-A603-463A8DF85EBE}"/>
          </ac:spMkLst>
        </pc:spChg>
        <pc:spChg chg="del mod">
          <ac:chgData name="Sarah Parsons" userId="42b44cf8-bc7c-4f74-8ea2-b53544d49248" providerId="ADAL" clId="{AED27634-391A-41EC-98A5-C76CCC50E739}" dt="2023-02-28T08:27:01.270" v="5391" actId="478"/>
          <ac:spMkLst>
            <pc:docMk/>
            <pc:sldMk cId="3192664349" sldId="275"/>
            <ac:spMk id="11" creationId="{6507FBF5-C11E-4FC4-863E-1543537E2499}"/>
          </ac:spMkLst>
        </pc:spChg>
        <pc:spChg chg="add mod">
          <ac:chgData name="Sarah Parsons" userId="42b44cf8-bc7c-4f74-8ea2-b53544d49248" providerId="ADAL" clId="{AED27634-391A-41EC-98A5-C76CCC50E739}" dt="2023-02-28T09:10:07.465" v="5824" actId="1076"/>
          <ac:spMkLst>
            <pc:docMk/>
            <pc:sldMk cId="3192664349" sldId="275"/>
            <ac:spMk id="12" creationId="{68572480-39BE-433B-8DFB-EEC98E4325DF}"/>
          </ac:spMkLst>
        </pc:spChg>
        <pc:spChg chg="add mod">
          <ac:chgData name="Sarah Parsons" userId="42b44cf8-bc7c-4f74-8ea2-b53544d49248" providerId="ADAL" clId="{AED27634-391A-41EC-98A5-C76CCC50E739}" dt="2023-02-28T15:38:21.561" v="6836" actId="20577"/>
          <ac:spMkLst>
            <pc:docMk/>
            <pc:sldMk cId="3192664349" sldId="275"/>
            <ac:spMk id="13" creationId="{D4236EFB-B64C-47EE-9F4B-3381C6442050}"/>
          </ac:spMkLst>
        </pc:spChg>
        <pc:spChg chg="add mod">
          <ac:chgData name="Sarah Parsons" userId="42b44cf8-bc7c-4f74-8ea2-b53544d49248" providerId="ADAL" clId="{AED27634-391A-41EC-98A5-C76CCC50E739}" dt="2023-02-28T08:27:11.777" v="5410" actId="20577"/>
          <ac:spMkLst>
            <pc:docMk/>
            <pc:sldMk cId="3192664349" sldId="275"/>
            <ac:spMk id="14" creationId="{89479935-F9FF-4508-A895-906041DD2412}"/>
          </ac:spMkLst>
        </pc:spChg>
      </pc:sldChg>
      <pc:sldChg chg="addSp delSp modSp add mod">
        <pc:chgData name="Sarah Parsons" userId="42b44cf8-bc7c-4f74-8ea2-b53544d49248" providerId="ADAL" clId="{AED27634-391A-41EC-98A5-C76CCC50E739}" dt="2023-02-28T09:09:36.920" v="5820" actId="1035"/>
        <pc:sldMkLst>
          <pc:docMk/>
          <pc:sldMk cId="1297602589" sldId="276"/>
        </pc:sldMkLst>
        <pc:spChg chg="mod">
          <ac:chgData name="Sarah Parsons" userId="42b44cf8-bc7c-4f74-8ea2-b53544d49248" providerId="ADAL" clId="{AED27634-391A-41EC-98A5-C76CCC50E739}" dt="2023-02-28T09:09:27.760" v="5810" actId="1076"/>
          <ac:spMkLst>
            <pc:docMk/>
            <pc:sldMk cId="1297602589" sldId="276"/>
            <ac:spMk id="8" creationId="{6F5B5482-542A-40EC-8EBC-9875515F161D}"/>
          </ac:spMkLst>
        </pc:spChg>
        <pc:spChg chg="mod">
          <ac:chgData name="Sarah Parsons" userId="42b44cf8-bc7c-4f74-8ea2-b53544d49248" providerId="ADAL" clId="{AED27634-391A-41EC-98A5-C76CCC50E739}" dt="2023-02-28T09:09:23.991" v="5809" actId="1076"/>
          <ac:spMkLst>
            <pc:docMk/>
            <pc:sldMk cId="1297602589" sldId="276"/>
            <ac:spMk id="9" creationId="{D8555453-1D58-47B4-85D5-4EDEEF4C69DD}"/>
          </ac:spMkLst>
        </pc:spChg>
        <pc:spChg chg="add mod">
          <ac:chgData name="Sarah Parsons" userId="42b44cf8-bc7c-4f74-8ea2-b53544d49248" providerId="ADAL" clId="{AED27634-391A-41EC-98A5-C76CCC50E739}" dt="2023-02-28T08:26:43.861" v="5388" actId="255"/>
          <ac:spMkLst>
            <pc:docMk/>
            <pc:sldMk cId="1297602589" sldId="276"/>
            <ac:spMk id="10" creationId="{85E30BE2-A0E2-4EB0-99CD-C254A86D1142}"/>
          </ac:spMkLst>
        </pc:spChg>
        <pc:spChg chg="del mod">
          <ac:chgData name="Sarah Parsons" userId="42b44cf8-bc7c-4f74-8ea2-b53544d49248" providerId="ADAL" clId="{AED27634-391A-41EC-98A5-C76CCC50E739}" dt="2023-02-28T08:26:28.255" v="5372" actId="478"/>
          <ac:spMkLst>
            <pc:docMk/>
            <pc:sldMk cId="1297602589" sldId="276"/>
            <ac:spMk id="11" creationId="{6507FBF5-C11E-4FC4-863E-1543537E2499}"/>
          </ac:spMkLst>
        </pc:spChg>
        <pc:picChg chg="mod">
          <ac:chgData name="Sarah Parsons" userId="42b44cf8-bc7c-4f74-8ea2-b53544d49248" providerId="ADAL" clId="{AED27634-391A-41EC-98A5-C76CCC50E739}" dt="2023-02-28T09:09:36.920" v="5820" actId="1035"/>
          <ac:picMkLst>
            <pc:docMk/>
            <pc:sldMk cId="1297602589" sldId="276"/>
            <ac:picMk id="4" creationId="{4D1BAED7-575B-4426-9EDE-EFA1932A33A7}"/>
          </ac:picMkLst>
        </pc:picChg>
      </pc:sldChg>
      <pc:sldChg chg="addSp delSp modSp add mod">
        <pc:chgData name="Sarah Parsons" userId="42b44cf8-bc7c-4f74-8ea2-b53544d49248" providerId="ADAL" clId="{AED27634-391A-41EC-98A5-C76CCC50E739}" dt="2023-02-28T09:09:45.178" v="5821" actId="1076"/>
        <pc:sldMkLst>
          <pc:docMk/>
          <pc:sldMk cId="1408266864" sldId="277"/>
        </pc:sldMkLst>
        <pc:spChg chg="mod">
          <ac:chgData name="Sarah Parsons" userId="42b44cf8-bc7c-4f74-8ea2-b53544d49248" providerId="ADAL" clId="{AED27634-391A-41EC-98A5-C76CCC50E739}" dt="2023-02-27T18:13:22.124" v="1059" actId="6549"/>
          <ac:spMkLst>
            <pc:docMk/>
            <pc:sldMk cId="1408266864" sldId="277"/>
            <ac:spMk id="8" creationId="{6F5B5482-542A-40EC-8EBC-9875515F161D}"/>
          </ac:spMkLst>
        </pc:spChg>
        <pc:spChg chg="mod">
          <ac:chgData name="Sarah Parsons" userId="42b44cf8-bc7c-4f74-8ea2-b53544d49248" providerId="ADAL" clId="{AED27634-391A-41EC-98A5-C76CCC50E739}" dt="2023-02-28T09:09:45.178" v="5821" actId="1076"/>
          <ac:spMkLst>
            <pc:docMk/>
            <pc:sldMk cId="1408266864" sldId="277"/>
            <ac:spMk id="9" creationId="{D8555453-1D58-47B4-85D5-4EDEEF4C69DD}"/>
          </ac:spMkLst>
        </pc:spChg>
        <pc:spChg chg="add mod">
          <ac:chgData name="Sarah Parsons" userId="42b44cf8-bc7c-4f74-8ea2-b53544d49248" providerId="ADAL" clId="{AED27634-391A-41EC-98A5-C76CCC50E739}" dt="2023-02-28T08:26:50.561" v="5389" actId="255"/>
          <ac:spMkLst>
            <pc:docMk/>
            <pc:sldMk cId="1408266864" sldId="277"/>
            <ac:spMk id="10" creationId="{99A031F6-BF55-4EDC-9500-C77AC6B2C87A}"/>
          </ac:spMkLst>
        </pc:spChg>
        <pc:spChg chg="del mod">
          <ac:chgData name="Sarah Parsons" userId="42b44cf8-bc7c-4f74-8ea2-b53544d49248" providerId="ADAL" clId="{AED27634-391A-41EC-98A5-C76CCC50E739}" dt="2023-02-28T08:26:23.391" v="5370" actId="478"/>
          <ac:spMkLst>
            <pc:docMk/>
            <pc:sldMk cId="1408266864" sldId="277"/>
            <ac:spMk id="11" creationId="{6507FBF5-C11E-4FC4-863E-1543537E2499}"/>
          </ac:spMkLst>
        </pc:spChg>
        <pc:graphicFrameChg chg="add mod modGraphic">
          <ac:chgData name="Sarah Parsons" userId="42b44cf8-bc7c-4f74-8ea2-b53544d49248" providerId="ADAL" clId="{AED27634-391A-41EC-98A5-C76CCC50E739}" dt="2023-02-28T08:32:47.169" v="5439" actId="1076"/>
          <ac:graphicFrameMkLst>
            <pc:docMk/>
            <pc:sldMk cId="1408266864" sldId="277"/>
            <ac:graphicFrameMk id="2" creationId="{B8396D02-5615-4007-9A8A-8A33BAAA7AB1}"/>
          </ac:graphicFrameMkLst>
        </pc:graphicFrameChg>
        <pc:picChg chg="del">
          <ac:chgData name="Sarah Parsons" userId="42b44cf8-bc7c-4f74-8ea2-b53544d49248" providerId="ADAL" clId="{AED27634-391A-41EC-98A5-C76CCC50E739}" dt="2023-02-27T18:07:59.986" v="860" actId="478"/>
          <ac:picMkLst>
            <pc:docMk/>
            <pc:sldMk cId="1408266864" sldId="277"/>
            <ac:picMk id="4" creationId="{4D1BAED7-575B-4426-9EDE-EFA1932A33A7}"/>
          </ac:picMkLst>
        </pc:picChg>
      </pc:sldChg>
      <pc:sldChg chg="addSp delSp modSp add mod">
        <pc:chgData name="Sarah Parsons" userId="42b44cf8-bc7c-4f74-8ea2-b53544d49248" providerId="ADAL" clId="{AED27634-391A-41EC-98A5-C76CCC50E739}" dt="2023-02-28T09:09:57.896" v="5823" actId="1076"/>
        <pc:sldMkLst>
          <pc:docMk/>
          <pc:sldMk cId="4236265972" sldId="278"/>
        </pc:sldMkLst>
        <pc:spChg chg="add mod ord">
          <ac:chgData name="Sarah Parsons" userId="42b44cf8-bc7c-4f74-8ea2-b53544d49248" providerId="ADAL" clId="{AED27634-391A-41EC-98A5-C76CCC50E739}" dt="2023-02-28T09:09:53.366" v="5822" actId="1076"/>
          <ac:spMkLst>
            <pc:docMk/>
            <pc:sldMk cId="4236265972" sldId="278"/>
            <ac:spMk id="7" creationId="{474E7A31-A7F3-411C-95D0-C784194C1AE7}"/>
          </ac:spMkLst>
        </pc:spChg>
        <pc:spChg chg="mod">
          <ac:chgData name="Sarah Parsons" userId="42b44cf8-bc7c-4f74-8ea2-b53544d49248" providerId="ADAL" clId="{AED27634-391A-41EC-98A5-C76CCC50E739}" dt="2023-02-27T18:12:09.521" v="1037" actId="21"/>
          <ac:spMkLst>
            <pc:docMk/>
            <pc:sldMk cId="4236265972" sldId="278"/>
            <ac:spMk id="8" creationId="{6F5B5482-542A-40EC-8EBC-9875515F161D}"/>
          </ac:spMkLst>
        </pc:spChg>
        <pc:spChg chg="add mod">
          <ac:chgData name="Sarah Parsons" userId="42b44cf8-bc7c-4f74-8ea2-b53544d49248" providerId="ADAL" clId="{AED27634-391A-41EC-98A5-C76CCC50E739}" dt="2023-02-28T08:26:56.645" v="5390" actId="255"/>
          <ac:spMkLst>
            <pc:docMk/>
            <pc:sldMk cId="4236265972" sldId="278"/>
            <ac:spMk id="9" creationId="{678730AC-AE59-4CAA-9AED-C58C3EF3AB93}"/>
          </ac:spMkLst>
        </pc:spChg>
        <pc:spChg chg="add del mod">
          <ac:chgData name="Sarah Parsons" userId="42b44cf8-bc7c-4f74-8ea2-b53544d49248" providerId="ADAL" clId="{AED27634-391A-41EC-98A5-C76CCC50E739}" dt="2023-02-27T18:21:39.244" v="1466" actId="478"/>
          <ac:spMkLst>
            <pc:docMk/>
            <pc:sldMk cId="4236265972" sldId="278"/>
            <ac:spMk id="9" creationId="{D8555453-1D58-47B4-85D5-4EDEEF4C69DD}"/>
          </ac:spMkLst>
        </pc:spChg>
        <pc:spChg chg="add mod">
          <ac:chgData name="Sarah Parsons" userId="42b44cf8-bc7c-4f74-8ea2-b53544d49248" providerId="ADAL" clId="{AED27634-391A-41EC-98A5-C76CCC50E739}" dt="2023-02-28T09:09:57.896" v="5823" actId="1076"/>
          <ac:spMkLst>
            <pc:docMk/>
            <pc:sldMk cId="4236265972" sldId="278"/>
            <ac:spMk id="10" creationId="{454DB446-619C-4713-B959-361C6528E136}"/>
          </ac:spMkLst>
        </pc:spChg>
        <pc:spChg chg="del mod">
          <ac:chgData name="Sarah Parsons" userId="42b44cf8-bc7c-4f74-8ea2-b53544d49248" providerId="ADAL" clId="{AED27634-391A-41EC-98A5-C76CCC50E739}" dt="2023-02-28T08:26:05.243" v="5332" actId="478"/>
          <ac:spMkLst>
            <pc:docMk/>
            <pc:sldMk cId="4236265972" sldId="278"/>
            <ac:spMk id="11" creationId="{6507FBF5-C11E-4FC4-863E-1543537E2499}"/>
          </ac:spMkLst>
        </pc:spChg>
      </pc:sldChg>
      <pc:sldChg chg="modSp add del mod">
        <pc:chgData name="Sarah Parsons" userId="42b44cf8-bc7c-4f74-8ea2-b53544d49248" providerId="ADAL" clId="{AED27634-391A-41EC-98A5-C76CCC50E739}" dt="2023-02-27T18:32:51.900" v="2118" actId="2696"/>
        <pc:sldMkLst>
          <pc:docMk/>
          <pc:sldMk cId="3501357" sldId="279"/>
        </pc:sldMkLst>
        <pc:spChg chg="mod">
          <ac:chgData name="Sarah Parsons" userId="42b44cf8-bc7c-4f74-8ea2-b53544d49248" providerId="ADAL" clId="{AED27634-391A-41EC-98A5-C76CCC50E739}" dt="2023-02-27T18:23:53.418" v="1570" actId="113"/>
          <ac:spMkLst>
            <pc:docMk/>
            <pc:sldMk cId="3501357" sldId="279"/>
            <ac:spMk id="9" creationId="{D8555453-1D58-47B4-85D5-4EDEEF4C69DD}"/>
          </ac:spMkLst>
        </pc:spChg>
      </pc:sldChg>
      <pc:sldChg chg="addSp delSp modSp add del mod">
        <pc:chgData name="Sarah Parsons" userId="42b44cf8-bc7c-4f74-8ea2-b53544d49248" providerId="ADAL" clId="{AED27634-391A-41EC-98A5-C76CCC50E739}" dt="2023-02-28T15:23:57.777" v="6723" actId="2696"/>
        <pc:sldMkLst>
          <pc:docMk/>
          <pc:sldMk cId="226697806" sldId="279"/>
        </pc:sldMkLst>
        <pc:spChg chg="del">
          <ac:chgData name="Sarah Parsons" userId="42b44cf8-bc7c-4f74-8ea2-b53544d49248" providerId="ADAL" clId="{AED27634-391A-41EC-98A5-C76CCC50E739}" dt="2023-02-27T19:16:24.833" v="4543" actId="478"/>
          <ac:spMkLst>
            <pc:docMk/>
            <pc:sldMk cId="226697806" sldId="279"/>
            <ac:spMk id="3" creationId="{7505BF8C-BE38-8A4D-823E-9A7C55C537B8}"/>
          </ac:spMkLst>
        </pc:spChg>
        <pc:spChg chg="add del mod">
          <ac:chgData name="Sarah Parsons" userId="42b44cf8-bc7c-4f74-8ea2-b53544d49248" providerId="ADAL" clId="{AED27634-391A-41EC-98A5-C76CCC50E739}" dt="2023-02-27T19:16:31.933" v="4566" actId="478"/>
          <ac:spMkLst>
            <pc:docMk/>
            <pc:sldMk cId="226697806" sldId="279"/>
            <ac:spMk id="4" creationId="{A5CF4E4F-6B2C-4E9D-ABF3-C9C6CB80AA81}"/>
          </ac:spMkLst>
        </pc:spChg>
        <pc:spChg chg="mod">
          <ac:chgData name="Sarah Parsons" userId="42b44cf8-bc7c-4f74-8ea2-b53544d49248" providerId="ADAL" clId="{AED27634-391A-41EC-98A5-C76CCC50E739}" dt="2023-02-28T08:38:20.601" v="5594" actId="20577"/>
          <ac:spMkLst>
            <pc:docMk/>
            <pc:sldMk cId="226697806" sldId="279"/>
            <ac:spMk id="11" creationId="{6507FBF5-C11E-4FC4-863E-1543537E2499}"/>
          </ac:spMkLst>
        </pc:spChg>
        <pc:spChg chg="mod">
          <ac:chgData name="Sarah Parsons" userId="42b44cf8-bc7c-4f74-8ea2-b53544d49248" providerId="ADAL" clId="{AED27634-391A-41EC-98A5-C76CCC50E739}" dt="2023-02-28T15:23:24.591" v="6713" actId="20577"/>
          <ac:spMkLst>
            <pc:docMk/>
            <pc:sldMk cId="226697806" sldId="279"/>
            <ac:spMk id="12" creationId="{68572480-39BE-433B-8DFB-EEC98E4325DF}"/>
          </ac:spMkLst>
        </pc:spChg>
        <pc:spChg chg="del">
          <ac:chgData name="Sarah Parsons" userId="42b44cf8-bc7c-4f74-8ea2-b53544d49248" providerId="ADAL" clId="{AED27634-391A-41EC-98A5-C76CCC50E739}" dt="2023-02-27T18:46:05.293" v="3339" actId="478"/>
          <ac:spMkLst>
            <pc:docMk/>
            <pc:sldMk cId="226697806" sldId="279"/>
            <ac:spMk id="13" creationId="{D4236EFB-B64C-47EE-9F4B-3381C6442050}"/>
          </ac:spMkLst>
        </pc:spChg>
        <pc:picChg chg="add del mod">
          <ac:chgData name="Sarah Parsons" userId="42b44cf8-bc7c-4f74-8ea2-b53544d49248" providerId="ADAL" clId="{AED27634-391A-41EC-98A5-C76CCC50E739}" dt="2023-02-28T08:48:00.071" v="5696" actId="21"/>
          <ac:picMkLst>
            <pc:docMk/>
            <pc:sldMk cId="226697806" sldId="279"/>
            <ac:picMk id="7" creationId="{87177615-4D1B-4DA7-8BD2-4AE8169BC920}"/>
          </ac:picMkLst>
        </pc:picChg>
        <pc:picChg chg="add del mod">
          <ac:chgData name="Sarah Parsons" userId="42b44cf8-bc7c-4f74-8ea2-b53544d49248" providerId="ADAL" clId="{AED27634-391A-41EC-98A5-C76CCC50E739}" dt="2023-02-27T19:24:05.421" v="4683" actId="21"/>
          <ac:picMkLst>
            <pc:docMk/>
            <pc:sldMk cId="226697806" sldId="279"/>
            <ac:picMk id="14" creationId="{ACCD4F60-922B-4621-9731-9A9610707B44}"/>
          </ac:picMkLst>
        </pc:picChg>
        <pc:picChg chg="add mod">
          <ac:chgData name="Sarah Parsons" userId="42b44cf8-bc7c-4f74-8ea2-b53544d49248" providerId="ADAL" clId="{AED27634-391A-41EC-98A5-C76CCC50E739}" dt="2023-02-27T19:18:49.266" v="4574" actId="1035"/>
          <ac:picMkLst>
            <pc:docMk/>
            <pc:sldMk cId="226697806" sldId="279"/>
            <ac:picMk id="1026" creationId="{D26D28BF-35F1-4C58-B54B-AE32F9F557D8}"/>
          </ac:picMkLst>
        </pc:picChg>
        <pc:picChg chg="add del mod">
          <ac:chgData name="Sarah Parsons" userId="42b44cf8-bc7c-4f74-8ea2-b53544d49248" providerId="ADAL" clId="{AED27634-391A-41EC-98A5-C76CCC50E739}" dt="2023-02-27T19:34:15.181" v="5088" actId="21"/>
          <ac:picMkLst>
            <pc:docMk/>
            <pc:sldMk cId="226697806" sldId="279"/>
            <ac:picMk id="1028" creationId="{B0AE204E-67C0-4C63-B01A-41605AE2FA22}"/>
          </ac:picMkLst>
        </pc:picChg>
      </pc:sldChg>
      <pc:sldChg chg="addSp delSp modSp add mod">
        <pc:chgData name="Sarah Parsons" userId="42b44cf8-bc7c-4f74-8ea2-b53544d49248" providerId="ADAL" clId="{AED27634-391A-41EC-98A5-C76CCC50E739}" dt="2023-02-28T15:37:48.115" v="6834" actId="20577"/>
        <pc:sldMkLst>
          <pc:docMk/>
          <pc:sldMk cId="3485241533" sldId="280"/>
        </pc:sldMkLst>
        <pc:spChg chg="add mod">
          <ac:chgData name="Sarah Parsons" userId="42b44cf8-bc7c-4f74-8ea2-b53544d49248" providerId="ADAL" clId="{AED27634-391A-41EC-98A5-C76CCC50E739}" dt="2023-02-28T08:38:34.281" v="5605" actId="20577"/>
          <ac:spMkLst>
            <pc:docMk/>
            <pc:sldMk cId="3485241533" sldId="280"/>
            <ac:spMk id="7" creationId="{2A14F1BF-2CB9-4828-A874-9C89F8277339}"/>
          </ac:spMkLst>
        </pc:spChg>
        <pc:spChg chg="del">
          <ac:chgData name="Sarah Parsons" userId="42b44cf8-bc7c-4f74-8ea2-b53544d49248" providerId="ADAL" clId="{AED27634-391A-41EC-98A5-C76CCC50E739}" dt="2023-02-28T08:38:29.202" v="5595" actId="478"/>
          <ac:spMkLst>
            <pc:docMk/>
            <pc:sldMk cId="3485241533" sldId="280"/>
            <ac:spMk id="11" creationId="{6507FBF5-C11E-4FC4-863E-1543537E2499}"/>
          </ac:spMkLst>
        </pc:spChg>
        <pc:spChg chg="mod">
          <ac:chgData name="Sarah Parsons" userId="42b44cf8-bc7c-4f74-8ea2-b53544d49248" providerId="ADAL" clId="{AED27634-391A-41EC-98A5-C76CCC50E739}" dt="2023-02-28T15:37:48.115" v="6834" actId="20577"/>
          <ac:spMkLst>
            <pc:docMk/>
            <pc:sldMk cId="3485241533" sldId="280"/>
            <ac:spMk id="12" creationId="{68572480-39BE-433B-8DFB-EEC98E4325DF}"/>
          </ac:spMkLst>
        </pc:spChg>
        <pc:picChg chg="add mod">
          <ac:chgData name="Sarah Parsons" userId="42b44cf8-bc7c-4f74-8ea2-b53544d49248" providerId="ADAL" clId="{AED27634-391A-41EC-98A5-C76CCC50E739}" dt="2023-02-28T08:48:25.934" v="5725" actId="732"/>
          <ac:picMkLst>
            <pc:docMk/>
            <pc:sldMk cId="3485241533" sldId="280"/>
            <ac:picMk id="9" creationId="{DDA7D27E-935C-486E-866C-8333D17B9DDE}"/>
          </ac:picMkLst>
        </pc:picChg>
        <pc:picChg chg="add del mod">
          <ac:chgData name="Sarah Parsons" userId="42b44cf8-bc7c-4f74-8ea2-b53544d49248" providerId="ADAL" clId="{AED27634-391A-41EC-98A5-C76CCC50E739}" dt="2023-02-28T08:47:39.812" v="5686" actId="21"/>
          <ac:picMkLst>
            <pc:docMk/>
            <pc:sldMk cId="3485241533" sldId="280"/>
            <ac:picMk id="1026" creationId="{804B72B4-BA89-4CBE-9791-F881A8AC580F}"/>
          </ac:picMkLst>
        </pc:picChg>
      </pc:sldChg>
      <pc:sldChg chg="addSp delSp modSp add mod">
        <pc:chgData name="Sarah Parsons" userId="42b44cf8-bc7c-4f74-8ea2-b53544d49248" providerId="ADAL" clId="{AED27634-391A-41EC-98A5-C76CCC50E739}" dt="2023-02-28T15:35:25.637" v="6820" actId="108"/>
        <pc:sldMkLst>
          <pc:docMk/>
          <pc:sldMk cId="1003512643" sldId="281"/>
        </pc:sldMkLst>
        <pc:spChg chg="add del">
          <ac:chgData name="Sarah Parsons" userId="42b44cf8-bc7c-4f74-8ea2-b53544d49248" providerId="ADAL" clId="{AED27634-391A-41EC-98A5-C76CCC50E739}" dt="2023-02-27T19:31:35.597" v="5012"/>
          <ac:spMkLst>
            <pc:docMk/>
            <pc:sldMk cId="1003512643" sldId="281"/>
            <ac:spMk id="2" creationId="{AAF3F10E-3F29-4369-8042-6F25D7AE15ED}"/>
          </ac:spMkLst>
        </pc:spChg>
        <pc:spChg chg="add del">
          <ac:chgData name="Sarah Parsons" userId="42b44cf8-bc7c-4f74-8ea2-b53544d49248" providerId="ADAL" clId="{AED27634-391A-41EC-98A5-C76CCC50E739}" dt="2023-02-27T19:31:56.523" v="5014" actId="478"/>
          <ac:spMkLst>
            <pc:docMk/>
            <pc:sldMk cId="1003512643" sldId="281"/>
            <ac:spMk id="4" creationId="{8C8CC1BD-3AF2-4DE1-9392-E782093B1ED3}"/>
          </ac:spMkLst>
        </pc:spChg>
        <pc:spChg chg="add mod">
          <ac:chgData name="Sarah Parsons" userId="42b44cf8-bc7c-4f74-8ea2-b53544d49248" providerId="ADAL" clId="{AED27634-391A-41EC-98A5-C76CCC50E739}" dt="2023-02-28T15:35:25.637" v="6820" actId="108"/>
          <ac:spMkLst>
            <pc:docMk/>
            <pc:sldMk cId="1003512643" sldId="281"/>
            <ac:spMk id="7" creationId="{C8FB0B0D-2F6E-41FC-8039-4DF02D8895A5}"/>
          </ac:spMkLst>
        </pc:spChg>
        <pc:spChg chg="mod">
          <ac:chgData name="Sarah Parsons" userId="42b44cf8-bc7c-4f74-8ea2-b53544d49248" providerId="ADAL" clId="{AED27634-391A-41EC-98A5-C76CCC50E739}" dt="2023-02-28T08:37:28.332" v="5581" actId="6549"/>
          <ac:spMkLst>
            <pc:docMk/>
            <pc:sldMk cId="1003512643" sldId="281"/>
            <ac:spMk id="11" creationId="{6507FBF5-C11E-4FC4-863E-1543537E2499}"/>
          </ac:spMkLst>
        </pc:spChg>
        <pc:spChg chg="del mod">
          <ac:chgData name="Sarah Parsons" userId="42b44cf8-bc7c-4f74-8ea2-b53544d49248" providerId="ADAL" clId="{AED27634-391A-41EC-98A5-C76CCC50E739}" dt="2023-02-27T19:29:23.395" v="4849" actId="478"/>
          <ac:spMkLst>
            <pc:docMk/>
            <pc:sldMk cId="1003512643" sldId="281"/>
            <ac:spMk id="12" creationId="{68572480-39BE-433B-8DFB-EEC98E4325DF}"/>
          </ac:spMkLst>
        </pc:spChg>
        <pc:picChg chg="add mod">
          <ac:chgData name="Sarah Parsons" userId="42b44cf8-bc7c-4f74-8ea2-b53544d49248" providerId="ADAL" clId="{AED27634-391A-41EC-98A5-C76CCC50E739}" dt="2023-02-27T19:34:17.932" v="5090"/>
          <ac:picMkLst>
            <pc:docMk/>
            <pc:sldMk cId="1003512643" sldId="281"/>
            <ac:picMk id="13" creationId="{52D0CEF1-0DA0-41A7-B51A-AFE0A055AEFC}"/>
          </ac:picMkLst>
        </pc:picChg>
        <pc:picChg chg="add del">
          <ac:chgData name="Sarah Parsons" userId="42b44cf8-bc7c-4f74-8ea2-b53544d49248" providerId="ADAL" clId="{AED27634-391A-41EC-98A5-C76CCC50E739}" dt="2023-02-27T19:34:17.311" v="5089" actId="478"/>
          <ac:picMkLst>
            <pc:docMk/>
            <pc:sldMk cId="1003512643" sldId="281"/>
            <ac:picMk id="3078" creationId="{B6FF7C85-92FB-4BA8-A68D-C7AE977E4D84}"/>
          </ac:picMkLst>
        </pc:picChg>
      </pc:sldChg>
      <pc:sldChg chg="modSp add mod">
        <pc:chgData name="Sarah Parsons" userId="42b44cf8-bc7c-4f74-8ea2-b53544d49248" providerId="ADAL" clId="{AED27634-391A-41EC-98A5-C76CCC50E739}" dt="2023-02-27T19:12:26.160" v="4488" actId="15"/>
        <pc:sldMkLst>
          <pc:docMk/>
          <pc:sldMk cId="16886508" sldId="282"/>
        </pc:sldMkLst>
        <pc:spChg chg="mod">
          <ac:chgData name="Sarah Parsons" userId="42b44cf8-bc7c-4f74-8ea2-b53544d49248" providerId="ADAL" clId="{AED27634-391A-41EC-98A5-C76CCC50E739}" dt="2023-02-27T19:05:18.050" v="3444" actId="20577"/>
          <ac:spMkLst>
            <pc:docMk/>
            <pc:sldMk cId="16886508" sldId="282"/>
            <ac:spMk id="11" creationId="{6507FBF5-C11E-4FC4-863E-1543537E2499}"/>
          </ac:spMkLst>
        </pc:spChg>
        <pc:spChg chg="mod">
          <ac:chgData name="Sarah Parsons" userId="42b44cf8-bc7c-4f74-8ea2-b53544d49248" providerId="ADAL" clId="{AED27634-391A-41EC-98A5-C76CCC50E739}" dt="2023-02-27T19:12:26.160" v="4488" actId="15"/>
          <ac:spMkLst>
            <pc:docMk/>
            <pc:sldMk cId="16886508" sldId="282"/>
            <ac:spMk id="12" creationId="{68572480-39BE-433B-8DFB-EEC98E4325DF}"/>
          </ac:spMkLst>
        </pc:spChg>
      </pc:sldChg>
      <pc:sldChg chg="addSp delSp modSp add mod">
        <pc:chgData name="Sarah Parsons" userId="42b44cf8-bc7c-4f74-8ea2-b53544d49248" providerId="ADAL" clId="{AED27634-391A-41EC-98A5-C76CCC50E739}" dt="2023-02-28T15:35:46.044" v="6821" actId="255"/>
        <pc:sldMkLst>
          <pc:docMk/>
          <pc:sldMk cId="2895801771" sldId="283"/>
        </pc:sldMkLst>
        <pc:spChg chg="add del">
          <ac:chgData name="Sarah Parsons" userId="42b44cf8-bc7c-4f74-8ea2-b53544d49248" providerId="ADAL" clId="{AED27634-391A-41EC-98A5-C76CCC50E739}" dt="2023-02-27T19:23:04.834" v="4671" actId="22"/>
          <ac:spMkLst>
            <pc:docMk/>
            <pc:sldMk cId="2895801771" sldId="283"/>
            <ac:spMk id="8" creationId="{C8312587-2A26-4ED9-94E8-6B6DC1B3BCD1}"/>
          </ac:spMkLst>
        </pc:spChg>
        <pc:spChg chg="add del">
          <ac:chgData name="Sarah Parsons" userId="42b44cf8-bc7c-4f74-8ea2-b53544d49248" providerId="ADAL" clId="{AED27634-391A-41EC-98A5-C76CCC50E739}" dt="2023-02-27T19:23:18.645" v="4673" actId="22"/>
          <ac:spMkLst>
            <pc:docMk/>
            <pc:sldMk cId="2895801771" sldId="283"/>
            <ac:spMk id="10" creationId="{FD7D3B1B-AB36-4E73-958D-7FCF0DD81622}"/>
          </ac:spMkLst>
        </pc:spChg>
        <pc:spChg chg="mod">
          <ac:chgData name="Sarah Parsons" userId="42b44cf8-bc7c-4f74-8ea2-b53544d49248" providerId="ADAL" clId="{AED27634-391A-41EC-98A5-C76CCC50E739}" dt="2023-02-28T08:37:06.474" v="5543" actId="6549"/>
          <ac:spMkLst>
            <pc:docMk/>
            <pc:sldMk cId="2895801771" sldId="283"/>
            <ac:spMk id="11" creationId="{6507FBF5-C11E-4FC4-863E-1543537E2499}"/>
          </ac:spMkLst>
        </pc:spChg>
        <pc:spChg chg="mod">
          <ac:chgData name="Sarah Parsons" userId="42b44cf8-bc7c-4f74-8ea2-b53544d49248" providerId="ADAL" clId="{AED27634-391A-41EC-98A5-C76CCC50E739}" dt="2023-02-28T15:35:46.044" v="6821" actId="255"/>
          <ac:spMkLst>
            <pc:docMk/>
            <pc:sldMk cId="2895801771" sldId="283"/>
            <ac:spMk id="12" creationId="{68572480-39BE-433B-8DFB-EEC98E4325DF}"/>
          </ac:spMkLst>
        </pc:spChg>
        <pc:picChg chg="add mod">
          <ac:chgData name="Sarah Parsons" userId="42b44cf8-bc7c-4f74-8ea2-b53544d49248" providerId="ADAL" clId="{AED27634-391A-41EC-98A5-C76CCC50E739}" dt="2023-02-27T19:24:07.741" v="4684"/>
          <ac:picMkLst>
            <pc:docMk/>
            <pc:sldMk cId="2895801771" sldId="283"/>
            <ac:picMk id="13" creationId="{26001D51-DFB8-4516-B1A5-3E4EAF75165F}"/>
          </ac:picMkLst>
        </pc:picChg>
        <pc:picChg chg="add del mod">
          <ac:chgData name="Sarah Parsons" userId="42b44cf8-bc7c-4f74-8ea2-b53544d49248" providerId="ADAL" clId="{AED27634-391A-41EC-98A5-C76CCC50E739}" dt="2023-02-27T19:23:43.286" v="4676" actId="21"/>
          <ac:picMkLst>
            <pc:docMk/>
            <pc:sldMk cId="2895801771" sldId="283"/>
            <ac:picMk id="2050" creationId="{28270191-88D9-4C43-BA63-C40E532D13D4}"/>
          </ac:picMkLst>
        </pc:picChg>
      </pc:sldChg>
      <pc:sldChg chg="addSp delSp modSp add mod">
        <pc:chgData name="Sarah Parsons" userId="42b44cf8-bc7c-4f74-8ea2-b53544d49248" providerId="ADAL" clId="{AED27634-391A-41EC-98A5-C76CCC50E739}" dt="2023-02-28T10:46:09.570" v="6439" actId="207"/>
        <pc:sldMkLst>
          <pc:docMk/>
          <pc:sldMk cId="727183777" sldId="284"/>
        </pc:sldMkLst>
        <pc:spChg chg="add mod ord">
          <ac:chgData name="Sarah Parsons" userId="42b44cf8-bc7c-4f74-8ea2-b53544d49248" providerId="ADAL" clId="{AED27634-391A-41EC-98A5-C76CCC50E739}" dt="2023-02-28T10:42:29.417" v="6432" actId="167"/>
          <ac:spMkLst>
            <pc:docMk/>
            <pc:sldMk cId="727183777" sldId="284"/>
            <ac:spMk id="2" creationId="{A28D4BE3-0B72-46FB-95C8-91F307135877}"/>
          </ac:spMkLst>
        </pc:spChg>
        <pc:spChg chg="add del mod">
          <ac:chgData name="Sarah Parsons" userId="42b44cf8-bc7c-4f74-8ea2-b53544d49248" providerId="ADAL" clId="{AED27634-391A-41EC-98A5-C76CCC50E739}" dt="2023-02-28T10:45:59.941" v="6438" actId="478"/>
          <ac:spMkLst>
            <pc:docMk/>
            <pc:sldMk cId="727183777" sldId="284"/>
            <ac:spMk id="3" creationId="{0038CEBF-8E78-41E6-8C22-B11322264C9E}"/>
          </ac:spMkLst>
        </pc:spChg>
        <pc:spChg chg="mod">
          <ac:chgData name="Sarah Parsons" userId="42b44cf8-bc7c-4f74-8ea2-b53544d49248" providerId="ADAL" clId="{AED27634-391A-41EC-98A5-C76CCC50E739}" dt="2023-02-28T10:46:09.570" v="6439" actId="207"/>
          <ac:spMkLst>
            <pc:docMk/>
            <pc:sldMk cId="727183777" sldId="284"/>
            <ac:spMk id="7" creationId="{474E7A31-A7F3-411C-95D0-C784194C1AE7}"/>
          </ac:spMkLst>
        </pc:spChg>
        <pc:spChg chg="del">
          <ac:chgData name="Sarah Parsons" userId="42b44cf8-bc7c-4f74-8ea2-b53544d49248" providerId="ADAL" clId="{AED27634-391A-41EC-98A5-C76CCC50E739}" dt="2023-02-28T10:36:27.608" v="6297" actId="478"/>
          <ac:spMkLst>
            <pc:docMk/>
            <pc:sldMk cId="727183777" sldId="284"/>
            <ac:spMk id="10" creationId="{454DB446-619C-4713-B959-361C6528E136}"/>
          </ac:spMkLst>
        </pc:spChg>
        <pc:graphicFrameChg chg="add mod modGraphic">
          <ac:chgData name="Sarah Parsons" userId="42b44cf8-bc7c-4f74-8ea2-b53544d49248" providerId="ADAL" clId="{AED27634-391A-41EC-98A5-C76CCC50E739}" dt="2023-02-28T10:42:10.112" v="6428" actId="1035"/>
          <ac:graphicFrameMkLst>
            <pc:docMk/>
            <pc:sldMk cId="727183777" sldId="284"/>
            <ac:graphicFrameMk id="11" creationId="{089B56F8-2928-4D8D-8821-1DD16AB6898C}"/>
          </ac:graphicFrameMkLst>
        </pc:graphicFrameChg>
        <pc:picChg chg="ord">
          <ac:chgData name="Sarah Parsons" userId="42b44cf8-bc7c-4f74-8ea2-b53544d49248" providerId="ADAL" clId="{AED27634-391A-41EC-98A5-C76CCC50E739}" dt="2023-02-28T10:42:32.314" v="6433" actId="167"/>
          <ac:picMkLst>
            <pc:docMk/>
            <pc:sldMk cId="727183777" sldId="284"/>
            <ac:picMk id="25" creationId="{1C9EF3FB-739F-5B23-17A3-E33CDEB71770}"/>
          </ac:picMkLst>
        </pc:picChg>
      </pc:sldChg>
      <pc:sldChg chg="add del">
        <pc:chgData name="Sarah Parsons" userId="42b44cf8-bc7c-4f74-8ea2-b53544d49248" providerId="ADAL" clId="{AED27634-391A-41EC-98A5-C76CCC50E739}" dt="2023-02-28T10:35:36.381" v="6295" actId="2890"/>
        <pc:sldMkLst>
          <pc:docMk/>
          <pc:sldMk cId="2641665791" sldId="284"/>
        </pc:sldMkLst>
      </pc:sldChg>
      <pc:sldChg chg="addSp delSp modSp add mod">
        <pc:chgData name="Sarah Parsons" userId="42b44cf8-bc7c-4f74-8ea2-b53544d49248" providerId="ADAL" clId="{AED27634-391A-41EC-98A5-C76CCC50E739}" dt="2023-03-02T16:27:10.485" v="6840"/>
        <pc:sldMkLst>
          <pc:docMk/>
          <pc:sldMk cId="3717603263" sldId="285"/>
        </pc:sldMkLst>
        <pc:spChg chg="add del mod">
          <ac:chgData name="Sarah Parsons" userId="42b44cf8-bc7c-4f74-8ea2-b53544d49248" providerId="ADAL" clId="{AED27634-391A-41EC-98A5-C76CCC50E739}" dt="2023-02-28T15:15:44.463" v="6553" actId="478"/>
          <ac:spMkLst>
            <pc:docMk/>
            <pc:sldMk cId="3717603263" sldId="285"/>
            <ac:spMk id="2" creationId="{7FC69FA3-D484-4FC3-B8EE-8114C27A1BB0}"/>
          </ac:spMkLst>
        </pc:spChg>
        <pc:spChg chg="add">
          <ac:chgData name="Sarah Parsons" userId="42b44cf8-bc7c-4f74-8ea2-b53544d49248" providerId="ADAL" clId="{AED27634-391A-41EC-98A5-C76CCC50E739}" dt="2023-02-28T15:15:27.967" v="6548" actId="11529"/>
          <ac:spMkLst>
            <pc:docMk/>
            <pc:sldMk cId="3717603263" sldId="285"/>
            <ac:spMk id="3" creationId="{ED9778D9-44CE-4283-81BD-5825BBD7E990}"/>
          </ac:spMkLst>
        </pc:spChg>
        <pc:spChg chg="add del mod">
          <ac:chgData name="Sarah Parsons" userId="42b44cf8-bc7c-4f74-8ea2-b53544d49248" providerId="ADAL" clId="{AED27634-391A-41EC-98A5-C76CCC50E739}" dt="2023-02-28T15:23:19.466" v="6711" actId="478"/>
          <ac:spMkLst>
            <pc:docMk/>
            <pc:sldMk cId="3717603263" sldId="285"/>
            <ac:spMk id="4" creationId="{6BC58A00-F920-4DC9-A729-9BEC7C253CFB}"/>
          </ac:spMkLst>
        </pc:spChg>
        <pc:spChg chg="add del">
          <ac:chgData name="Sarah Parsons" userId="42b44cf8-bc7c-4f74-8ea2-b53544d49248" providerId="ADAL" clId="{AED27634-391A-41EC-98A5-C76CCC50E739}" dt="2023-03-02T16:27:03.347" v="6839" actId="22"/>
          <ac:spMkLst>
            <pc:docMk/>
            <pc:sldMk cId="3717603263" sldId="285"/>
            <ac:spMk id="9" creationId="{DE1EEABC-A275-41AB-B2BD-AE0AD88574F1}"/>
          </ac:spMkLst>
        </pc:spChg>
        <pc:spChg chg="add mod">
          <ac:chgData name="Sarah Parsons" userId="42b44cf8-bc7c-4f74-8ea2-b53544d49248" providerId="ADAL" clId="{AED27634-391A-41EC-98A5-C76CCC50E739}" dt="2023-03-02T16:27:10.485" v="6840"/>
          <ac:spMkLst>
            <pc:docMk/>
            <pc:sldMk cId="3717603263" sldId="285"/>
            <ac:spMk id="10" creationId="{971F43E6-652B-48FC-B337-F4DE73089162}"/>
          </ac:spMkLst>
        </pc:spChg>
        <pc:spChg chg="del mod">
          <ac:chgData name="Sarah Parsons" userId="42b44cf8-bc7c-4f74-8ea2-b53544d49248" providerId="ADAL" clId="{AED27634-391A-41EC-98A5-C76CCC50E739}" dt="2023-03-02T16:27:01.194" v="6837" actId="478"/>
          <ac:spMkLst>
            <pc:docMk/>
            <pc:sldMk cId="3717603263" sldId="285"/>
            <ac:spMk id="12" creationId="{68572480-39BE-433B-8DFB-EEC98E4325DF}"/>
          </ac:spMkLst>
        </pc:spChg>
        <pc:picChg chg="mod">
          <ac:chgData name="Sarah Parsons" userId="42b44cf8-bc7c-4f74-8ea2-b53544d49248" providerId="ADAL" clId="{AED27634-391A-41EC-98A5-C76CCC50E739}" dt="2023-02-28T15:21:58.951" v="6691" actId="1038"/>
          <ac:picMkLst>
            <pc:docMk/>
            <pc:sldMk cId="3717603263" sldId="285"/>
            <ac:picMk id="1026" creationId="{D26D28BF-35F1-4C58-B54B-AE32F9F557D8}"/>
          </ac:picMkLst>
        </pc:picChg>
      </pc:sldChg>
      <pc:sldChg chg="addSp delSp modSp add mod">
        <pc:chgData name="Sarah Parsons" userId="42b44cf8-bc7c-4f74-8ea2-b53544d49248" providerId="ADAL" clId="{AED27634-391A-41EC-98A5-C76CCC50E739}" dt="2023-02-28T15:37:36.777" v="6832"/>
        <pc:sldMkLst>
          <pc:docMk/>
          <pc:sldMk cId="1768213041" sldId="286"/>
        </pc:sldMkLst>
        <pc:spChg chg="mod">
          <ac:chgData name="Sarah Parsons" userId="42b44cf8-bc7c-4f74-8ea2-b53544d49248" providerId="ADAL" clId="{AED27634-391A-41EC-98A5-C76CCC50E739}" dt="2023-02-28T15:25:34.933" v="6735" actId="113"/>
          <ac:spMkLst>
            <pc:docMk/>
            <pc:sldMk cId="1768213041" sldId="286"/>
            <ac:spMk id="4" creationId="{6BC58A00-F920-4DC9-A729-9BEC7C253CFB}"/>
          </ac:spMkLst>
        </pc:spChg>
        <pc:spChg chg="add del mod">
          <ac:chgData name="Sarah Parsons" userId="42b44cf8-bc7c-4f74-8ea2-b53544d49248" providerId="ADAL" clId="{AED27634-391A-41EC-98A5-C76CCC50E739}" dt="2023-02-28T15:23:52.913" v="6722" actId="478"/>
          <ac:spMkLst>
            <pc:docMk/>
            <pc:sldMk cId="1768213041" sldId="286"/>
            <ac:spMk id="9" creationId="{6BFBE3F1-9113-4BF7-B322-62AED805AE70}"/>
          </ac:spMkLst>
        </pc:spChg>
        <pc:spChg chg="add mod">
          <ac:chgData name="Sarah Parsons" userId="42b44cf8-bc7c-4f74-8ea2-b53544d49248" providerId="ADAL" clId="{AED27634-391A-41EC-98A5-C76CCC50E739}" dt="2023-02-28T15:37:36.777" v="6832"/>
          <ac:spMkLst>
            <pc:docMk/>
            <pc:sldMk cId="1768213041" sldId="286"/>
            <ac:spMk id="10" creationId="{B70B3455-120E-4CCA-92B3-E32074A5ED6A}"/>
          </ac:spMkLst>
        </pc:spChg>
        <pc:spChg chg="del mod">
          <ac:chgData name="Sarah Parsons" userId="42b44cf8-bc7c-4f74-8ea2-b53544d49248" providerId="ADAL" clId="{AED27634-391A-41EC-98A5-C76CCC50E739}" dt="2023-02-28T15:37:30.318" v="6831" actId="478"/>
          <ac:spMkLst>
            <pc:docMk/>
            <pc:sldMk cId="1768213041" sldId="286"/>
            <ac:spMk id="11" creationId="{6507FBF5-C11E-4FC4-863E-1543537E2499}"/>
          </ac:spMkLst>
        </pc:spChg>
        <pc:picChg chg="del">
          <ac:chgData name="Sarah Parsons" userId="42b44cf8-bc7c-4f74-8ea2-b53544d49248" providerId="ADAL" clId="{AED27634-391A-41EC-98A5-C76CCC50E739}" dt="2023-02-28T15:37:18.749" v="6830" actId="478"/>
          <ac:picMkLst>
            <pc:docMk/>
            <pc:sldMk cId="1768213041" sldId="286"/>
            <ac:picMk id="5" creationId="{593160A4-44F9-9B9F-A36A-48AD75086BEA}"/>
          </ac:picMkLst>
        </pc:picChg>
        <pc:picChg chg="mod">
          <ac:chgData name="Sarah Parsons" userId="42b44cf8-bc7c-4f74-8ea2-b53544d49248" providerId="ADAL" clId="{AED27634-391A-41EC-98A5-C76CCC50E739}" dt="2023-02-28T15:37:15.417" v="6828" actId="167"/>
          <ac:picMkLst>
            <pc:docMk/>
            <pc:sldMk cId="1768213041" sldId="286"/>
            <ac:picMk id="1026" creationId="{D26D28BF-35F1-4C58-B54B-AE32F9F557D8}"/>
          </ac:picMkLst>
        </pc:picChg>
      </pc:sldChg>
      <pc:sldChg chg="addSp delSp modSp add mod">
        <pc:chgData name="Sarah Parsons" userId="42b44cf8-bc7c-4f74-8ea2-b53544d49248" providerId="ADAL" clId="{AED27634-391A-41EC-98A5-C76CCC50E739}" dt="2023-02-28T15:37:10.179" v="6827" actId="478"/>
        <pc:sldMkLst>
          <pc:docMk/>
          <pc:sldMk cId="3770578316" sldId="287"/>
        </pc:sldMkLst>
        <pc:spChg chg="del">
          <ac:chgData name="Sarah Parsons" userId="42b44cf8-bc7c-4f74-8ea2-b53544d49248" providerId="ADAL" clId="{AED27634-391A-41EC-98A5-C76CCC50E739}" dt="2023-02-28T15:25:43.353" v="6736" actId="478"/>
          <ac:spMkLst>
            <pc:docMk/>
            <pc:sldMk cId="3770578316" sldId="287"/>
            <ac:spMk id="4" creationId="{6BC58A00-F920-4DC9-A729-9BEC7C253CFB}"/>
          </ac:spMkLst>
        </pc:spChg>
        <pc:spChg chg="mod">
          <ac:chgData name="Sarah Parsons" userId="42b44cf8-bc7c-4f74-8ea2-b53544d49248" providerId="ADAL" clId="{AED27634-391A-41EC-98A5-C76CCC50E739}" dt="2023-02-28T15:26:30.646" v="6744" actId="20577"/>
          <ac:spMkLst>
            <pc:docMk/>
            <pc:sldMk cId="3770578316" sldId="287"/>
            <ac:spMk id="9" creationId="{6BFBE3F1-9113-4BF7-B322-62AED805AE70}"/>
          </ac:spMkLst>
        </pc:spChg>
        <pc:spChg chg="add del mod">
          <ac:chgData name="Sarah Parsons" userId="42b44cf8-bc7c-4f74-8ea2-b53544d49248" providerId="ADAL" clId="{AED27634-391A-41EC-98A5-C76CCC50E739}" dt="2023-02-28T15:26:54.593" v="6745" actId="478"/>
          <ac:spMkLst>
            <pc:docMk/>
            <pc:sldMk cId="3770578316" sldId="287"/>
            <ac:spMk id="10" creationId="{1E59F8F5-21E7-43D6-9180-96E438FAD72D}"/>
          </ac:spMkLst>
        </pc:spChg>
        <pc:spChg chg="add mod">
          <ac:chgData name="Sarah Parsons" userId="42b44cf8-bc7c-4f74-8ea2-b53544d49248" providerId="ADAL" clId="{AED27634-391A-41EC-98A5-C76CCC50E739}" dt="2023-02-28T15:26:55.218" v="6746"/>
          <ac:spMkLst>
            <pc:docMk/>
            <pc:sldMk cId="3770578316" sldId="287"/>
            <ac:spMk id="13" creationId="{264D7490-B0C3-48EB-92C1-258A15DE8388}"/>
          </ac:spMkLst>
        </pc:spChg>
        <pc:picChg chg="del mod">
          <ac:chgData name="Sarah Parsons" userId="42b44cf8-bc7c-4f74-8ea2-b53544d49248" providerId="ADAL" clId="{AED27634-391A-41EC-98A5-C76CCC50E739}" dt="2023-02-28T15:37:10.179" v="6827" actId="478"/>
          <ac:picMkLst>
            <pc:docMk/>
            <pc:sldMk cId="3770578316" sldId="287"/>
            <ac:picMk id="5" creationId="{593160A4-44F9-9B9F-A36A-48AD75086BEA}"/>
          </ac:picMkLst>
        </pc:picChg>
        <pc:picChg chg="add mod">
          <ac:chgData name="Sarah Parsons" userId="42b44cf8-bc7c-4f74-8ea2-b53544d49248" providerId="ADAL" clId="{AED27634-391A-41EC-98A5-C76CCC50E739}" dt="2023-02-28T15:37:06.740" v="6825" actId="167"/>
          <ac:picMkLst>
            <pc:docMk/>
            <pc:sldMk cId="3770578316" sldId="287"/>
            <ac:picMk id="14" creationId="{42EBB966-6DE5-47D6-8DD9-0D9852E90CE0}"/>
          </ac:picMkLst>
        </pc:picChg>
        <pc:picChg chg="del">
          <ac:chgData name="Sarah Parsons" userId="42b44cf8-bc7c-4f74-8ea2-b53544d49248" providerId="ADAL" clId="{AED27634-391A-41EC-98A5-C76CCC50E739}" dt="2023-02-28T15:37:03.616" v="6823" actId="478"/>
          <ac:picMkLst>
            <pc:docMk/>
            <pc:sldMk cId="3770578316" sldId="287"/>
            <ac:picMk id="1026" creationId="{D26D28BF-35F1-4C58-B54B-AE32F9F557D8}"/>
          </ac:picMkLst>
        </pc:picChg>
      </pc:sldChg>
    </pc:docChg>
  </pc:docChgLst>
  <pc:docChgLst>
    <pc:chgData name="Ian Rae" userId="dacb019a-9799-4932-947e-d868ac16d102" providerId="ADAL" clId="{78775CE7-723F-4979-9AA4-B9C056361D26}"/>
    <pc:docChg chg="modSld">
      <pc:chgData name="Ian Rae" userId="dacb019a-9799-4932-947e-d868ac16d102" providerId="ADAL" clId="{78775CE7-723F-4979-9AA4-B9C056361D26}" dt="2023-03-02T16:18:41.075" v="150" actId="20577"/>
      <pc:docMkLst>
        <pc:docMk/>
      </pc:docMkLst>
      <pc:sldChg chg="modSp mod">
        <pc:chgData name="Ian Rae" userId="dacb019a-9799-4932-947e-d868ac16d102" providerId="ADAL" clId="{78775CE7-723F-4979-9AA4-B9C056361D26}" dt="2023-03-02T16:18:41.075" v="150" actId="20577"/>
        <pc:sldMkLst>
          <pc:docMk/>
          <pc:sldMk cId="16886508" sldId="282"/>
        </pc:sldMkLst>
        <pc:spChg chg="mod">
          <ac:chgData name="Ian Rae" userId="dacb019a-9799-4932-947e-d868ac16d102" providerId="ADAL" clId="{78775CE7-723F-4979-9AA4-B9C056361D26}" dt="2023-03-02T16:18:41.075" v="150" actId="20577"/>
          <ac:spMkLst>
            <pc:docMk/>
            <pc:sldMk cId="16886508" sldId="282"/>
            <ac:spMk id="12" creationId="{68572480-39BE-433B-8DFB-EEC98E4325DF}"/>
          </ac:spMkLst>
        </pc:spChg>
      </pc:sldChg>
      <pc:sldChg chg="modSp mod">
        <pc:chgData name="Ian Rae" userId="dacb019a-9799-4932-947e-d868ac16d102" providerId="ADAL" clId="{78775CE7-723F-4979-9AA4-B9C056361D26}" dt="2023-03-02T16:16:31.198" v="62" actId="255"/>
        <pc:sldMkLst>
          <pc:docMk/>
          <pc:sldMk cId="3717603263" sldId="285"/>
        </pc:sldMkLst>
        <pc:spChg chg="mod">
          <ac:chgData name="Ian Rae" userId="dacb019a-9799-4932-947e-d868ac16d102" providerId="ADAL" clId="{78775CE7-723F-4979-9AA4-B9C056361D26}" dt="2023-03-02T16:16:31.198" v="62" actId="255"/>
          <ac:spMkLst>
            <pc:docMk/>
            <pc:sldMk cId="3717603263" sldId="285"/>
            <ac:spMk id="12" creationId="{68572480-39BE-433B-8DFB-EEC98E4325DF}"/>
          </ac:spMkLst>
        </pc:spChg>
      </pc:sldChg>
      <pc:sldChg chg="modSp mod">
        <pc:chgData name="Ian Rae" userId="dacb019a-9799-4932-947e-d868ac16d102" providerId="ADAL" clId="{78775CE7-723F-4979-9AA4-B9C056361D26}" dt="2023-03-02T16:17:14.340" v="98" actId="20577"/>
        <pc:sldMkLst>
          <pc:docMk/>
          <pc:sldMk cId="1768213041" sldId="286"/>
        </pc:sldMkLst>
        <pc:spChg chg="mod">
          <ac:chgData name="Ian Rae" userId="dacb019a-9799-4932-947e-d868ac16d102" providerId="ADAL" clId="{78775CE7-723F-4979-9AA4-B9C056361D26}" dt="2023-03-02T16:17:14.340" v="98" actId="20577"/>
          <ac:spMkLst>
            <pc:docMk/>
            <pc:sldMk cId="1768213041" sldId="286"/>
            <ac:spMk id="12" creationId="{68572480-39BE-433B-8DFB-EEC98E4325DF}"/>
          </ac:spMkLst>
        </pc:spChg>
      </pc:sldChg>
      <pc:sldChg chg="modSp mod">
        <pc:chgData name="Ian Rae" userId="dacb019a-9799-4932-947e-d868ac16d102" providerId="ADAL" clId="{78775CE7-723F-4979-9AA4-B9C056361D26}" dt="2023-03-02T16:17:24.979" v="132" actId="20577"/>
        <pc:sldMkLst>
          <pc:docMk/>
          <pc:sldMk cId="3770578316" sldId="287"/>
        </pc:sldMkLst>
        <pc:spChg chg="mod">
          <ac:chgData name="Ian Rae" userId="dacb019a-9799-4932-947e-d868ac16d102" providerId="ADAL" clId="{78775CE7-723F-4979-9AA4-B9C056361D26}" dt="2023-03-02T16:17:24.979" v="132" actId="20577"/>
          <ac:spMkLst>
            <pc:docMk/>
            <pc:sldMk cId="3770578316" sldId="287"/>
            <ac:spMk id="12" creationId="{68572480-39BE-433B-8DFB-EEC98E4325DF}"/>
          </ac:spMkLst>
        </pc:spChg>
      </pc:sldChg>
    </pc:docChg>
  </pc:docChgLst>
  <pc:docChgLst>
    <pc:chgData name="Sophie Lantreibecq" userId="298d252a-b98e-46b5-b62a-9d46065c5e3a" providerId="ADAL" clId="{212D3063-A4E9-479C-8749-406F61FD7711}"/>
    <pc:docChg chg="modSld">
      <pc:chgData name="Sophie Lantreibecq" userId="298d252a-b98e-46b5-b62a-9d46065c5e3a" providerId="ADAL" clId="{212D3063-A4E9-479C-8749-406F61FD7711}" dt="2023-03-03T11:43:06.993" v="1" actId="207"/>
      <pc:docMkLst>
        <pc:docMk/>
      </pc:docMkLst>
      <pc:sldChg chg="modSp mod">
        <pc:chgData name="Sophie Lantreibecq" userId="298d252a-b98e-46b5-b62a-9d46065c5e3a" providerId="ADAL" clId="{212D3063-A4E9-479C-8749-406F61FD7711}" dt="2023-03-03T11:43:06.993" v="1" actId="207"/>
        <pc:sldMkLst>
          <pc:docMk/>
          <pc:sldMk cId="727183777" sldId="284"/>
        </pc:sldMkLst>
        <pc:spChg chg="mod">
          <ac:chgData name="Sophie Lantreibecq" userId="298d252a-b98e-46b5-b62a-9d46065c5e3a" providerId="ADAL" clId="{212D3063-A4E9-479C-8749-406F61FD7711}" dt="2023-03-03T11:43:06.993" v="1" actId="207"/>
          <ac:spMkLst>
            <pc:docMk/>
            <pc:sldMk cId="727183777" sldId="284"/>
            <ac:spMk id="7" creationId="{474E7A31-A7F3-411C-95D0-C784194C1AE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804"/>
            <a:ext cx="13716000" cy="3581953"/>
          </a:xfrm>
          <a:prstGeom prst="rect">
            <a:avLst/>
          </a:prstGeom>
        </p:spPr>
        <p:txBody>
          <a:bodyPr anchor="b"/>
          <a:lstStyle>
            <a:lvl1pPr algn="ctr">
              <a:defRPr sz="9000"/>
            </a:lvl1pPr>
          </a:lstStyle>
          <a:p>
            <a:r>
              <a:rPr lang="en-GB"/>
              <a:t>Click to edit Master title style</a:t>
            </a:r>
            <a:endParaRPr lang="en-US"/>
          </a:p>
        </p:txBody>
      </p:sp>
      <p:sp>
        <p:nvSpPr>
          <p:cNvPr id="3" name="Subtitle 2"/>
          <p:cNvSpPr>
            <a:spLocks noGrp="1"/>
          </p:cNvSpPr>
          <p:nvPr>
            <p:ph type="subTitle" idx="1"/>
          </p:nvPr>
        </p:nvSpPr>
        <p:spPr>
          <a:xfrm>
            <a:off x="2286000" y="5403891"/>
            <a:ext cx="13716000" cy="2484026"/>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GB"/>
              <a:t>Click to edit Master subtitle style</a:t>
            </a:r>
            <a:endParaRPr lang="en-US"/>
          </a:p>
        </p:txBody>
      </p:sp>
      <p:sp>
        <p:nvSpPr>
          <p:cNvPr id="4" name="Date Placeholder 3"/>
          <p:cNvSpPr>
            <a:spLocks noGrp="1"/>
          </p:cNvSpPr>
          <p:nvPr>
            <p:ph type="dt" sz="half" idx="10"/>
          </p:nvPr>
        </p:nvSpPr>
        <p:spPr>
          <a:xfrm>
            <a:off x="1257300" y="9535998"/>
            <a:ext cx="4114800" cy="547772"/>
          </a:xfrm>
          <a:prstGeom prst="rect">
            <a:avLst/>
          </a:prstGeom>
        </p:spPr>
        <p:txBody>
          <a:bodyPr/>
          <a:lstStyle/>
          <a:p>
            <a:fld id="{44FF2096-319E-9646-8C9A-BF2A2435F028}" type="datetimeFigureOut">
              <a:rPr lang="en-US" smtClean="0"/>
              <a:t>3/3/2023</a:t>
            </a:fld>
            <a:endParaRPr lang="en-US"/>
          </a:p>
        </p:txBody>
      </p:sp>
      <p:sp>
        <p:nvSpPr>
          <p:cNvPr id="5" name="Footer Placeholder 4"/>
          <p:cNvSpPr>
            <a:spLocks noGrp="1"/>
          </p:cNvSpPr>
          <p:nvPr>
            <p:ph type="ftr" sz="quarter" idx="11"/>
          </p:nvPr>
        </p:nvSpPr>
        <p:spPr>
          <a:xfrm>
            <a:off x="6057900" y="9535998"/>
            <a:ext cx="6172200" cy="547772"/>
          </a:xfrm>
          <a:prstGeom prst="rect">
            <a:avLst/>
          </a:prstGeom>
        </p:spPr>
        <p:txBody>
          <a:bodyPr/>
          <a:lstStyle/>
          <a:p>
            <a:endParaRPr lang="en-US"/>
          </a:p>
        </p:txBody>
      </p:sp>
      <p:sp>
        <p:nvSpPr>
          <p:cNvPr id="6" name="Slide Number Placeholder 5"/>
          <p:cNvSpPr>
            <a:spLocks noGrp="1"/>
          </p:cNvSpPr>
          <p:nvPr>
            <p:ph type="sldNum" sz="quarter" idx="12"/>
          </p:nvPr>
        </p:nvSpPr>
        <p:spPr>
          <a:xfrm>
            <a:off x="12915900" y="9535998"/>
            <a:ext cx="4114800" cy="547772"/>
          </a:xfrm>
          <a:prstGeom prst="rect">
            <a:avLst/>
          </a:prstGeom>
        </p:spPr>
        <p:txBody>
          <a:bodyPr/>
          <a:lstStyle/>
          <a:p>
            <a:fld id="{97D5B2CB-60F5-224A-9B8C-B691AD409BC6}" type="slidenum">
              <a:rPr lang="en-US" smtClean="0"/>
              <a:t>‹#›</a:t>
            </a:fld>
            <a:endParaRPr lang="en-US"/>
          </a:p>
        </p:txBody>
      </p:sp>
    </p:spTree>
    <p:extLst>
      <p:ext uri="{BB962C8B-B14F-4D97-AF65-F5344CB8AC3E}">
        <p14:creationId xmlns:p14="http://schemas.microsoft.com/office/powerpoint/2010/main" val="1523722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8288000" cy="10288588"/>
          </a:xfrm>
          <a:prstGeom prst="rect">
            <a:avLst/>
          </a:prstGeom>
          <a:solidFill>
            <a:schemeClr val="tx2">
              <a:lumMod val="10000"/>
              <a:lumOff val="90000"/>
            </a:schemeClr>
          </a:solidFill>
          <a:ln w="19050">
            <a:noFill/>
          </a:ln>
        </p:spPr>
        <p:txBody>
          <a:bodyPr lIns="0" tIns="91440" rIns="0" bIns="1463040" anchor="b"/>
          <a:lstStyle>
            <a:lvl1pPr algn="ctr" rtl="0">
              <a:buNone/>
              <a:defRPr sz="2800">
                <a:solidFill>
                  <a:schemeClr val="tx1">
                    <a:lumMod val="75000"/>
                    <a:lumOff val="25000"/>
                  </a:schemeClr>
                </a:solidFill>
              </a:defRPr>
            </a:lvl1pPr>
          </a:lstStyle>
          <a:p>
            <a:r>
              <a:rPr lang="en-US"/>
              <a:t>Image Holder</a:t>
            </a:r>
          </a:p>
        </p:txBody>
      </p:sp>
    </p:spTree>
    <p:extLst>
      <p:ext uri="{BB962C8B-B14F-4D97-AF65-F5344CB8AC3E}">
        <p14:creationId xmlns:p14="http://schemas.microsoft.com/office/powerpoint/2010/main" val="333413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PPT001">
    <p:spTree>
      <p:nvGrpSpPr>
        <p:cNvPr id="1" name=""/>
        <p:cNvGrpSpPr/>
        <p:nvPr/>
      </p:nvGrpSpPr>
      <p:grpSpPr>
        <a:xfrm>
          <a:off x="0" y="0"/>
          <a:ext cx="0" cy="0"/>
          <a:chOff x="0" y="0"/>
          <a:chExt cx="0" cy="0"/>
        </a:xfrm>
      </p:grpSpPr>
      <p:sp>
        <p:nvSpPr>
          <p:cNvPr id="7" name="Picture Placeholder 7"/>
          <p:cNvSpPr>
            <a:spLocks noGrp="1"/>
          </p:cNvSpPr>
          <p:nvPr>
            <p:ph type="pic" sz="quarter" idx="10" hasCustomPrompt="1"/>
          </p:nvPr>
        </p:nvSpPr>
        <p:spPr>
          <a:xfrm>
            <a:off x="0" y="0"/>
            <a:ext cx="18288000" cy="6211259"/>
          </a:xfrm>
          <a:prstGeom prst="rect">
            <a:avLst/>
          </a:prstGeom>
          <a:solidFill>
            <a:schemeClr val="tx2">
              <a:lumMod val="10000"/>
              <a:lumOff val="90000"/>
            </a:schemeClr>
          </a:solidFill>
          <a:ln w="19050">
            <a:noFill/>
          </a:ln>
        </p:spPr>
        <p:txBody>
          <a:bodyPr tIns="0" bIns="182880" anchor="b"/>
          <a:lstStyle>
            <a:lvl1pPr algn="ctr">
              <a:buNone/>
              <a:defRPr sz="2100" baseline="0">
                <a:solidFill>
                  <a:schemeClr val="tx1">
                    <a:lumMod val="75000"/>
                    <a:lumOff val="25000"/>
                  </a:schemeClr>
                </a:solidFill>
              </a:defRPr>
            </a:lvl1pPr>
          </a:lstStyle>
          <a:p>
            <a:r>
              <a:rPr lang="en-US"/>
              <a:t>Image Holder</a:t>
            </a:r>
          </a:p>
        </p:txBody>
      </p:sp>
    </p:spTree>
    <p:extLst>
      <p:ext uri="{BB962C8B-B14F-4D97-AF65-F5344CB8AC3E}">
        <p14:creationId xmlns:p14="http://schemas.microsoft.com/office/powerpoint/2010/main" val="816919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PPT002">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758191" y="560157"/>
            <a:ext cx="8385810" cy="8832943"/>
          </a:xfrm>
          <a:custGeom>
            <a:avLst/>
            <a:gdLst>
              <a:gd name="connsiteX0" fmla="*/ 0 w 8385810"/>
              <a:gd name="connsiteY0" fmla="*/ 0 h 4415790"/>
              <a:gd name="connsiteX1" fmla="*/ 8385810 w 8385810"/>
              <a:gd name="connsiteY1" fmla="*/ 0 h 4415790"/>
              <a:gd name="connsiteX2" fmla="*/ 8385810 w 8385810"/>
              <a:gd name="connsiteY2" fmla="*/ 4415790 h 4415790"/>
              <a:gd name="connsiteX3" fmla="*/ 0 w 8385810"/>
              <a:gd name="connsiteY3" fmla="*/ 4415790 h 4415790"/>
            </a:gdLst>
            <a:ahLst/>
            <a:cxnLst>
              <a:cxn ang="0">
                <a:pos x="connsiteX0" y="connsiteY0"/>
              </a:cxn>
              <a:cxn ang="0">
                <a:pos x="connsiteX1" y="connsiteY1"/>
              </a:cxn>
              <a:cxn ang="0">
                <a:pos x="connsiteX2" y="connsiteY2"/>
              </a:cxn>
              <a:cxn ang="0">
                <a:pos x="connsiteX3" y="connsiteY3"/>
              </a:cxn>
            </a:cxnLst>
            <a:rect l="l" t="t" r="r" b="b"/>
            <a:pathLst>
              <a:path w="8385810" h="4415790">
                <a:moveTo>
                  <a:pt x="0" y="0"/>
                </a:moveTo>
                <a:lnTo>
                  <a:pt x="8385810" y="0"/>
                </a:lnTo>
                <a:lnTo>
                  <a:pt x="8385810" y="4415790"/>
                </a:lnTo>
                <a:lnTo>
                  <a:pt x="0" y="4415790"/>
                </a:lnTo>
                <a:close/>
              </a:path>
            </a:pathLst>
          </a:custGeom>
          <a:solidFill>
            <a:schemeClr val="tx2">
              <a:lumMod val="10000"/>
              <a:lumOff val="90000"/>
            </a:schemeClr>
          </a:solidFill>
          <a:ln w="19050">
            <a:noFill/>
          </a:ln>
        </p:spPr>
        <p:txBody>
          <a:bodyPr wrap="square" lIns="0" tIns="91440" rIns="0" bIns="1463040" anchor="b">
            <a:noAutofit/>
          </a:bodyPr>
          <a:lstStyle>
            <a:lvl1pPr algn="ctr" rtl="0">
              <a:buNone/>
              <a:defRPr sz="2800">
                <a:solidFill>
                  <a:schemeClr val="tx1">
                    <a:lumMod val="75000"/>
                    <a:lumOff val="25000"/>
                  </a:schemeClr>
                </a:solidFill>
              </a:defRPr>
            </a:lvl1pPr>
          </a:lstStyle>
          <a:p>
            <a:r>
              <a:rPr lang="en-US"/>
              <a:t>Image Holder</a:t>
            </a:r>
          </a:p>
        </p:txBody>
      </p:sp>
    </p:spTree>
    <p:extLst>
      <p:ext uri="{BB962C8B-B14F-4D97-AF65-F5344CB8AC3E}">
        <p14:creationId xmlns:p14="http://schemas.microsoft.com/office/powerpoint/2010/main" val="2846841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PPT003">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9144000" y="0"/>
            <a:ext cx="9144000" cy="10288588"/>
          </a:xfrm>
          <a:prstGeom prst="rect">
            <a:avLst/>
          </a:prstGeom>
          <a:solidFill>
            <a:schemeClr val="bg1">
              <a:lumMod val="95000"/>
            </a:schemeClr>
          </a:solidFill>
          <a:ln>
            <a:noFill/>
          </a:ln>
          <a:effectLst/>
        </p:spPr>
        <p:txBody>
          <a:bodyPr bIns="457200" anchor="b"/>
          <a:lstStyle>
            <a:lvl1pPr algn="ctr">
              <a:buNone/>
              <a:defRPr sz="2400">
                <a:solidFill>
                  <a:schemeClr val="tx1">
                    <a:lumMod val="50000"/>
                    <a:lumOff val="50000"/>
                  </a:schemeClr>
                </a:solidFill>
              </a:defRPr>
            </a:lvl1pPr>
          </a:lstStyle>
          <a:p>
            <a:r>
              <a:rPr lang="en-US"/>
              <a:t>Image Holder</a:t>
            </a:r>
          </a:p>
        </p:txBody>
      </p:sp>
    </p:spTree>
    <p:extLst>
      <p:ext uri="{BB962C8B-B14F-4D97-AF65-F5344CB8AC3E}">
        <p14:creationId xmlns:p14="http://schemas.microsoft.com/office/powerpoint/2010/main" val="2558773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PPT004">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a:xfrm>
            <a:off x="4581625" y="2"/>
            <a:ext cx="13706374" cy="7008274"/>
          </a:xfrm>
          <a:custGeom>
            <a:avLst/>
            <a:gdLst>
              <a:gd name="connsiteX0" fmla="*/ 0 w 2010740"/>
              <a:gd name="connsiteY0" fmla="*/ 0 h 4152900"/>
              <a:gd name="connsiteX1" fmla="*/ 2010740 w 2010740"/>
              <a:gd name="connsiteY1" fmla="*/ 0 h 4152900"/>
              <a:gd name="connsiteX2" fmla="*/ 2010740 w 2010740"/>
              <a:gd name="connsiteY2" fmla="*/ 4152900 h 4152900"/>
              <a:gd name="connsiteX3" fmla="*/ 0 w 2010740"/>
              <a:gd name="connsiteY3" fmla="*/ 4152900 h 4152900"/>
            </a:gdLst>
            <a:ahLst/>
            <a:cxnLst>
              <a:cxn ang="0">
                <a:pos x="connsiteX0" y="connsiteY0"/>
              </a:cxn>
              <a:cxn ang="0">
                <a:pos x="connsiteX1" y="connsiteY1"/>
              </a:cxn>
              <a:cxn ang="0">
                <a:pos x="connsiteX2" y="connsiteY2"/>
              </a:cxn>
              <a:cxn ang="0">
                <a:pos x="connsiteX3" y="connsiteY3"/>
              </a:cxn>
            </a:cxnLst>
            <a:rect l="l" t="t" r="r" b="b"/>
            <a:pathLst>
              <a:path w="2010740" h="4152900">
                <a:moveTo>
                  <a:pt x="0" y="0"/>
                </a:moveTo>
                <a:lnTo>
                  <a:pt x="2010740" y="0"/>
                </a:lnTo>
                <a:lnTo>
                  <a:pt x="2010740" y="4152900"/>
                </a:lnTo>
                <a:lnTo>
                  <a:pt x="0" y="4152900"/>
                </a:lnTo>
                <a:close/>
              </a:path>
            </a:pathLst>
          </a:custGeom>
          <a:solidFill>
            <a:schemeClr val="tx1">
              <a:lumMod val="10000"/>
              <a:lumOff val="90000"/>
            </a:schemeClr>
          </a:solidFill>
        </p:spPr>
        <p:txBody>
          <a:bodyPr wrap="square" tIns="1548000" bIns="274320" anchor="ctr">
            <a:noAutofit/>
          </a:bodyPr>
          <a:lstStyle>
            <a:lvl1pPr marL="0" indent="0" algn="ctr">
              <a:buNone/>
              <a:defRPr sz="2400">
                <a:solidFill>
                  <a:schemeClr val="tx1">
                    <a:lumMod val="75000"/>
                    <a:lumOff val="25000"/>
                  </a:schemeClr>
                </a:solidFill>
              </a:defRPr>
            </a:lvl1pPr>
          </a:lstStyle>
          <a:p>
            <a:endParaRPr lang="en-US"/>
          </a:p>
        </p:txBody>
      </p:sp>
    </p:spTree>
    <p:extLst>
      <p:ext uri="{BB962C8B-B14F-4D97-AF65-F5344CB8AC3E}">
        <p14:creationId xmlns:p14="http://schemas.microsoft.com/office/powerpoint/2010/main" val="3611255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PPT005">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8367B96-3A2E-4AFF-9E1E-6A4826ACADD6}"/>
              </a:ext>
            </a:extLst>
          </p:cNvPr>
          <p:cNvSpPr>
            <a:spLocks noGrp="1"/>
          </p:cNvSpPr>
          <p:nvPr>
            <p:ph type="pic" sz="quarter" idx="11" hasCustomPrompt="1"/>
          </p:nvPr>
        </p:nvSpPr>
        <p:spPr>
          <a:xfrm>
            <a:off x="807720" y="716391"/>
            <a:ext cx="16672560" cy="8855807"/>
          </a:xfrm>
          <a:custGeom>
            <a:avLst/>
            <a:gdLst>
              <a:gd name="connsiteX0" fmla="*/ 0 w 11658600"/>
              <a:gd name="connsiteY0" fmla="*/ 0 h 6248400"/>
              <a:gd name="connsiteX1" fmla="*/ 11658600 w 11658600"/>
              <a:gd name="connsiteY1" fmla="*/ 0 h 6248400"/>
              <a:gd name="connsiteX2" fmla="*/ 11658600 w 11658600"/>
              <a:gd name="connsiteY2" fmla="*/ 6248400 h 6248400"/>
              <a:gd name="connsiteX3" fmla="*/ 0 w 11658600"/>
              <a:gd name="connsiteY3" fmla="*/ 6248400 h 6248400"/>
            </a:gdLst>
            <a:ahLst/>
            <a:cxnLst>
              <a:cxn ang="0">
                <a:pos x="connsiteX0" y="connsiteY0"/>
              </a:cxn>
              <a:cxn ang="0">
                <a:pos x="connsiteX1" y="connsiteY1"/>
              </a:cxn>
              <a:cxn ang="0">
                <a:pos x="connsiteX2" y="connsiteY2"/>
              </a:cxn>
              <a:cxn ang="0">
                <a:pos x="connsiteX3" y="connsiteY3"/>
              </a:cxn>
            </a:cxnLst>
            <a:rect l="l" t="t" r="r" b="b"/>
            <a:pathLst>
              <a:path w="11658600" h="6248400">
                <a:moveTo>
                  <a:pt x="0" y="0"/>
                </a:moveTo>
                <a:lnTo>
                  <a:pt x="11658600" y="0"/>
                </a:lnTo>
                <a:lnTo>
                  <a:pt x="11658600" y="6248400"/>
                </a:lnTo>
                <a:lnTo>
                  <a:pt x="0" y="6248400"/>
                </a:lnTo>
                <a:close/>
              </a:path>
            </a:pathLst>
          </a:custGeom>
          <a:solidFill>
            <a:schemeClr val="bg1">
              <a:lumMod val="95000"/>
            </a:schemeClr>
          </a:solidFill>
          <a:ln>
            <a:noFill/>
          </a:ln>
        </p:spPr>
        <p:txBody>
          <a:bodyPr wrap="square" bIns="457200" anchor="b">
            <a:noAutofit/>
          </a:bodyPr>
          <a:lstStyle>
            <a:lvl1pPr algn="ctr">
              <a:buNone/>
              <a:defRPr sz="2400">
                <a:solidFill>
                  <a:schemeClr val="tx1">
                    <a:lumMod val="50000"/>
                    <a:lumOff val="50000"/>
                  </a:schemeClr>
                </a:solidFill>
              </a:defRPr>
            </a:lvl1pPr>
          </a:lstStyle>
          <a:p>
            <a:r>
              <a:rPr lang="en-US"/>
              <a:t>Image Holder</a:t>
            </a:r>
          </a:p>
        </p:txBody>
      </p:sp>
    </p:spTree>
    <p:extLst>
      <p:ext uri="{BB962C8B-B14F-4D97-AF65-F5344CB8AC3E}">
        <p14:creationId xmlns:p14="http://schemas.microsoft.com/office/powerpoint/2010/main" val="34563789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PPT006">
    <p:spTree>
      <p:nvGrpSpPr>
        <p:cNvPr id="1" name=""/>
        <p:cNvGrpSpPr/>
        <p:nvPr/>
      </p:nvGrpSpPr>
      <p:grpSpPr>
        <a:xfrm>
          <a:off x="0" y="0"/>
          <a:ext cx="0" cy="0"/>
          <a:chOff x="0" y="0"/>
          <a:chExt cx="0" cy="0"/>
        </a:xfrm>
      </p:grpSpPr>
      <p:sp>
        <p:nvSpPr>
          <p:cNvPr id="4" name="Picture Placeholder 10"/>
          <p:cNvSpPr>
            <a:spLocks noGrp="1"/>
          </p:cNvSpPr>
          <p:nvPr>
            <p:ph type="pic" sz="quarter" idx="13"/>
          </p:nvPr>
        </p:nvSpPr>
        <p:spPr>
          <a:xfrm>
            <a:off x="1" y="749810"/>
            <a:ext cx="11410950" cy="8357094"/>
          </a:xfrm>
          <a:custGeom>
            <a:avLst/>
            <a:gdLst>
              <a:gd name="connsiteX0" fmla="*/ 0 w 4571099"/>
              <a:gd name="connsiteY0" fmla="*/ 0 h 2571751"/>
              <a:gd name="connsiteX1" fmla="*/ 4571099 w 4571099"/>
              <a:gd name="connsiteY1" fmla="*/ 0 h 2571751"/>
              <a:gd name="connsiteX2" fmla="*/ 4571099 w 4571099"/>
              <a:gd name="connsiteY2" fmla="*/ 2571751 h 2571751"/>
              <a:gd name="connsiteX3" fmla="*/ 0 w 4571099"/>
              <a:gd name="connsiteY3" fmla="*/ 2571751 h 2571751"/>
            </a:gdLst>
            <a:ahLst/>
            <a:cxnLst>
              <a:cxn ang="0">
                <a:pos x="connsiteX0" y="connsiteY0"/>
              </a:cxn>
              <a:cxn ang="0">
                <a:pos x="connsiteX1" y="connsiteY1"/>
              </a:cxn>
              <a:cxn ang="0">
                <a:pos x="connsiteX2" y="connsiteY2"/>
              </a:cxn>
              <a:cxn ang="0">
                <a:pos x="connsiteX3" y="connsiteY3"/>
              </a:cxn>
            </a:cxnLst>
            <a:rect l="l" t="t" r="r" b="b"/>
            <a:pathLst>
              <a:path w="4571099" h="2571751">
                <a:moveTo>
                  <a:pt x="0" y="0"/>
                </a:moveTo>
                <a:lnTo>
                  <a:pt x="4571099" y="0"/>
                </a:lnTo>
                <a:lnTo>
                  <a:pt x="4571099" y="2571751"/>
                </a:lnTo>
                <a:lnTo>
                  <a:pt x="0" y="2571751"/>
                </a:lnTo>
                <a:close/>
              </a:path>
            </a:pathLst>
          </a:custGeom>
          <a:solidFill>
            <a:schemeClr val="tx1">
              <a:lumMod val="10000"/>
              <a:lumOff val="90000"/>
            </a:schemeClr>
          </a:solidFill>
        </p:spPr>
        <p:txBody>
          <a:bodyPr wrap="square" tIns="1548000" bIns="274320" anchor="ctr">
            <a:noAutofit/>
          </a:bodyPr>
          <a:lstStyle>
            <a:lvl1pPr marL="0" indent="0" algn="ctr">
              <a:buNone/>
              <a:defRPr sz="2400">
                <a:solidFill>
                  <a:schemeClr val="tx1">
                    <a:lumMod val="75000"/>
                    <a:lumOff val="25000"/>
                  </a:schemeClr>
                </a:solidFill>
              </a:defRPr>
            </a:lvl1pPr>
          </a:lstStyle>
          <a:p>
            <a:endParaRPr lang="en-US"/>
          </a:p>
        </p:txBody>
      </p:sp>
    </p:spTree>
    <p:extLst>
      <p:ext uri="{BB962C8B-B14F-4D97-AF65-F5344CB8AC3E}">
        <p14:creationId xmlns:p14="http://schemas.microsoft.com/office/powerpoint/2010/main" val="23668742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PPT007">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1" y="0"/>
            <a:ext cx="5351646" cy="10288588"/>
          </a:xfrm>
          <a:prstGeom prst="rect">
            <a:avLst/>
          </a:prstGeom>
          <a:solidFill>
            <a:schemeClr val="tx1">
              <a:lumMod val="10000"/>
              <a:lumOff val="90000"/>
            </a:schemeClr>
          </a:solidFill>
        </p:spPr>
        <p:txBody>
          <a:bodyPr tIns="1548000" anchor="ctr"/>
          <a:lstStyle>
            <a:lvl1pPr marL="0" indent="0" algn="ctr">
              <a:buNone/>
              <a:defRPr sz="3000">
                <a:solidFill>
                  <a:schemeClr val="tx1">
                    <a:lumMod val="75000"/>
                    <a:lumOff val="25000"/>
                  </a:schemeClr>
                </a:solidFill>
              </a:defRPr>
            </a:lvl1pPr>
          </a:lstStyle>
          <a:p>
            <a:endParaRPr lang="en-US"/>
          </a:p>
        </p:txBody>
      </p:sp>
    </p:spTree>
    <p:extLst>
      <p:ext uri="{BB962C8B-B14F-4D97-AF65-F5344CB8AC3E}">
        <p14:creationId xmlns:p14="http://schemas.microsoft.com/office/powerpoint/2010/main" val="13961638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PPT008">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12936355" y="0"/>
            <a:ext cx="5351646" cy="10288588"/>
          </a:xfrm>
          <a:prstGeom prst="rect">
            <a:avLst/>
          </a:prstGeom>
          <a:solidFill>
            <a:schemeClr val="tx1">
              <a:lumMod val="10000"/>
              <a:lumOff val="90000"/>
            </a:schemeClr>
          </a:solidFill>
        </p:spPr>
        <p:txBody>
          <a:bodyPr tIns="1548000" anchor="ctr"/>
          <a:lstStyle>
            <a:lvl1pPr marL="0" indent="0" algn="ctr">
              <a:buNone/>
              <a:defRPr sz="3000">
                <a:solidFill>
                  <a:schemeClr val="tx1">
                    <a:lumMod val="75000"/>
                    <a:lumOff val="25000"/>
                  </a:schemeClr>
                </a:solidFill>
              </a:defRPr>
            </a:lvl1pPr>
          </a:lstStyle>
          <a:p>
            <a:endParaRPr lang="en-US"/>
          </a:p>
        </p:txBody>
      </p:sp>
    </p:spTree>
    <p:extLst>
      <p:ext uri="{BB962C8B-B14F-4D97-AF65-F5344CB8AC3E}">
        <p14:creationId xmlns:p14="http://schemas.microsoft.com/office/powerpoint/2010/main" val="1856329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PPT009">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1" y="6"/>
            <a:ext cx="18288002" cy="5461839"/>
          </a:xfrm>
          <a:prstGeom prst="rect">
            <a:avLst/>
          </a:prstGeom>
          <a:solidFill>
            <a:schemeClr val="tx1">
              <a:lumMod val="10000"/>
              <a:lumOff val="90000"/>
            </a:schemeClr>
          </a:solidFill>
        </p:spPr>
        <p:txBody>
          <a:bodyPr tIns="1548000" anchor="ctr"/>
          <a:lstStyle>
            <a:lvl1pPr marL="0" indent="0" algn="ctr">
              <a:buNone/>
              <a:defRPr sz="3000">
                <a:solidFill>
                  <a:schemeClr val="tx1">
                    <a:lumMod val="75000"/>
                    <a:lumOff val="25000"/>
                  </a:schemeClr>
                </a:solidFill>
              </a:defRPr>
            </a:lvl1pPr>
          </a:lstStyle>
          <a:p>
            <a:endParaRPr lang="en-US"/>
          </a:p>
        </p:txBody>
      </p:sp>
    </p:spTree>
    <p:extLst>
      <p:ext uri="{BB962C8B-B14F-4D97-AF65-F5344CB8AC3E}">
        <p14:creationId xmlns:p14="http://schemas.microsoft.com/office/powerpoint/2010/main" val="3685316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AA4A4-94DE-0946-BBE5-AFC0F0CF1E38}"/>
              </a:ext>
            </a:extLst>
          </p:cNvPr>
          <p:cNvSpPr>
            <a:spLocks noGrp="1"/>
          </p:cNvSpPr>
          <p:nvPr>
            <p:ph type="title"/>
          </p:nvPr>
        </p:nvSpPr>
        <p:spPr>
          <a:xfrm>
            <a:off x="1257300" y="547773"/>
            <a:ext cx="15773400" cy="1988651"/>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2E74784-1D9C-2C41-881F-FFD107A71024}"/>
              </a:ext>
            </a:extLst>
          </p:cNvPr>
          <p:cNvSpPr>
            <a:spLocks noGrp="1"/>
          </p:cNvSpPr>
          <p:nvPr>
            <p:ph sz="half" idx="1"/>
          </p:nvPr>
        </p:nvSpPr>
        <p:spPr>
          <a:xfrm>
            <a:off x="1257300" y="2738860"/>
            <a:ext cx="7772400" cy="6528015"/>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F347C03-0A3E-E941-9ABD-40B064CA8EBB}"/>
              </a:ext>
            </a:extLst>
          </p:cNvPr>
          <p:cNvSpPr>
            <a:spLocks noGrp="1"/>
          </p:cNvSpPr>
          <p:nvPr>
            <p:ph sz="half" idx="2"/>
          </p:nvPr>
        </p:nvSpPr>
        <p:spPr>
          <a:xfrm>
            <a:off x="9258300" y="2738860"/>
            <a:ext cx="7772400" cy="6528015"/>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8756034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PPT0010">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A8D2DF4-0E00-4C42-89E1-43F566F27B7B}"/>
              </a:ext>
            </a:extLst>
          </p:cNvPr>
          <p:cNvSpPr>
            <a:spLocks noGrp="1"/>
          </p:cNvSpPr>
          <p:nvPr>
            <p:ph type="pic" sz="quarter" idx="11" hasCustomPrompt="1"/>
          </p:nvPr>
        </p:nvSpPr>
        <p:spPr>
          <a:xfrm>
            <a:off x="9128761" y="565310"/>
            <a:ext cx="8383602" cy="6560491"/>
          </a:xfrm>
          <a:custGeom>
            <a:avLst/>
            <a:gdLst>
              <a:gd name="connsiteX0" fmla="*/ 0 w 4686300"/>
              <a:gd name="connsiteY0" fmla="*/ 0 h 2362200"/>
              <a:gd name="connsiteX1" fmla="*/ 4686300 w 4686300"/>
              <a:gd name="connsiteY1" fmla="*/ 0 h 2362200"/>
              <a:gd name="connsiteX2" fmla="*/ 4686300 w 4686300"/>
              <a:gd name="connsiteY2" fmla="*/ 2362200 h 2362200"/>
              <a:gd name="connsiteX3" fmla="*/ 0 w 4686300"/>
              <a:gd name="connsiteY3" fmla="*/ 2362200 h 2362200"/>
            </a:gdLst>
            <a:ahLst/>
            <a:cxnLst>
              <a:cxn ang="0">
                <a:pos x="connsiteX0" y="connsiteY0"/>
              </a:cxn>
              <a:cxn ang="0">
                <a:pos x="connsiteX1" y="connsiteY1"/>
              </a:cxn>
              <a:cxn ang="0">
                <a:pos x="connsiteX2" y="connsiteY2"/>
              </a:cxn>
              <a:cxn ang="0">
                <a:pos x="connsiteX3" y="connsiteY3"/>
              </a:cxn>
            </a:cxnLst>
            <a:rect l="l" t="t" r="r" b="b"/>
            <a:pathLst>
              <a:path w="4686300" h="2362200">
                <a:moveTo>
                  <a:pt x="0" y="0"/>
                </a:moveTo>
                <a:lnTo>
                  <a:pt x="4686300" y="0"/>
                </a:lnTo>
                <a:lnTo>
                  <a:pt x="4686300" y="2362200"/>
                </a:lnTo>
                <a:lnTo>
                  <a:pt x="0" y="2362200"/>
                </a:lnTo>
                <a:close/>
              </a:path>
            </a:pathLst>
          </a:custGeom>
          <a:solidFill>
            <a:schemeClr val="bg1">
              <a:lumMod val="95000"/>
            </a:schemeClr>
          </a:solidFill>
          <a:ln>
            <a:noFill/>
          </a:ln>
          <a:effectLst/>
        </p:spPr>
        <p:txBody>
          <a:bodyPr wrap="square" bIns="457200" anchor="b">
            <a:noAutofit/>
          </a:bodyPr>
          <a:lstStyle>
            <a:lvl1pPr algn="ctr">
              <a:buNone/>
              <a:defRPr sz="2400">
                <a:solidFill>
                  <a:schemeClr val="tx1">
                    <a:lumMod val="50000"/>
                    <a:lumOff val="50000"/>
                  </a:schemeClr>
                </a:solidFill>
              </a:defRPr>
            </a:lvl1pPr>
          </a:lstStyle>
          <a:p>
            <a:r>
              <a:rPr lang="en-US"/>
              <a:t>Image Holder</a:t>
            </a:r>
          </a:p>
        </p:txBody>
      </p:sp>
      <p:sp>
        <p:nvSpPr>
          <p:cNvPr id="6" name="Text Placeholder 3">
            <a:extLst>
              <a:ext uri="{FF2B5EF4-FFF2-40B4-BE49-F238E27FC236}">
                <a16:creationId xmlns:a16="http://schemas.microsoft.com/office/drawing/2014/main" id="{4FB20237-A676-46F1-B28F-9658AF5A74E5}"/>
              </a:ext>
            </a:extLst>
          </p:cNvPr>
          <p:cNvSpPr>
            <a:spLocks noGrp="1"/>
          </p:cNvSpPr>
          <p:nvPr>
            <p:ph type="body" sz="half" idx="2" hasCustomPrompt="1"/>
          </p:nvPr>
        </p:nvSpPr>
        <p:spPr>
          <a:xfrm>
            <a:off x="775639" y="1461287"/>
            <a:ext cx="16736726" cy="346563"/>
          </a:xfrm>
          <a:prstGeom prst="rect">
            <a:avLst/>
          </a:prstGeom>
        </p:spPr>
        <p:txBody>
          <a:bodyPr wrap="none" lIns="0" tIns="0" rIns="0" bIns="0" anchor="ctr">
            <a:noAutofit/>
          </a:bodyPr>
          <a:lstStyle>
            <a:lvl1pPr marL="0" indent="0" algn="l">
              <a:buNone/>
              <a:defRPr sz="2200" b="0" baseline="0">
                <a:solidFill>
                  <a:schemeClr val="bg1">
                    <a:lumMod val="50000"/>
                  </a:schemeClr>
                </a:solidFill>
                <a:latin typeface="+mn-lt"/>
                <a:ea typeface="Roboto" panose="02000000000000000000" pitchFamily="2" charset="0"/>
              </a:defRPr>
            </a:lvl1pPr>
            <a:lvl2pPr marL="914378" indent="0">
              <a:buNone/>
              <a:defRPr sz="2400"/>
            </a:lvl2pPr>
            <a:lvl3pPr marL="1828754" indent="0">
              <a:buNone/>
              <a:defRPr sz="2000"/>
            </a:lvl3pPr>
            <a:lvl4pPr marL="2743132" indent="0">
              <a:buNone/>
              <a:defRPr sz="1800"/>
            </a:lvl4pPr>
            <a:lvl5pPr marL="3657508" indent="0">
              <a:buNone/>
              <a:defRPr sz="1800"/>
            </a:lvl5pPr>
            <a:lvl6pPr marL="4571886" indent="0">
              <a:buNone/>
              <a:defRPr sz="1800"/>
            </a:lvl6pPr>
            <a:lvl7pPr marL="5486262" indent="0">
              <a:buNone/>
              <a:defRPr sz="1800"/>
            </a:lvl7pPr>
            <a:lvl8pPr marL="6400640" indent="0">
              <a:buNone/>
              <a:defRPr sz="1800"/>
            </a:lvl8pPr>
            <a:lvl9pPr marL="7315018" indent="0">
              <a:buNone/>
              <a:defRPr sz="1800"/>
            </a:lvl9pPr>
          </a:lstStyle>
          <a:p>
            <a:pPr lvl="0"/>
            <a:r>
              <a:rPr lang="en-US"/>
              <a:t>CLICK TO EDITE SUBTITLE</a:t>
            </a:r>
          </a:p>
        </p:txBody>
      </p:sp>
      <p:sp>
        <p:nvSpPr>
          <p:cNvPr id="7" name="Title 2">
            <a:extLst>
              <a:ext uri="{FF2B5EF4-FFF2-40B4-BE49-F238E27FC236}">
                <a16:creationId xmlns:a16="http://schemas.microsoft.com/office/drawing/2014/main" id="{D87CCDB9-5EB0-46D4-95A3-95D0FE62F9C6}"/>
              </a:ext>
            </a:extLst>
          </p:cNvPr>
          <p:cNvSpPr>
            <a:spLocks noGrp="1"/>
          </p:cNvSpPr>
          <p:nvPr>
            <p:ph type="title"/>
          </p:nvPr>
        </p:nvSpPr>
        <p:spPr>
          <a:xfrm>
            <a:off x="775639" y="565310"/>
            <a:ext cx="16736726" cy="819044"/>
          </a:xfrm>
          <a:prstGeom prst="rect">
            <a:avLst/>
          </a:prstGeom>
        </p:spPr>
        <p:txBody>
          <a:bodyPr lIns="0" tIns="0" rIns="0" bIns="0" anchor="ctr"/>
          <a:lstStyle>
            <a:lvl1pPr algn="l">
              <a:defRPr sz="6000">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15430427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PPT0011">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0" y="0"/>
            <a:ext cx="6858000" cy="10288588"/>
          </a:xfrm>
          <a:prstGeom prst="rect">
            <a:avLst/>
          </a:prstGeom>
          <a:solidFill>
            <a:schemeClr val="bg1">
              <a:lumMod val="95000"/>
            </a:schemeClr>
          </a:solidFill>
          <a:ln>
            <a:noFill/>
          </a:ln>
          <a:effectLst/>
        </p:spPr>
        <p:txBody>
          <a:bodyPr bIns="457200" anchor="b"/>
          <a:lstStyle>
            <a:lvl1pPr algn="ctr">
              <a:buNone/>
              <a:defRPr sz="2400">
                <a:solidFill>
                  <a:schemeClr val="tx1">
                    <a:lumMod val="50000"/>
                    <a:lumOff val="50000"/>
                  </a:schemeClr>
                </a:solidFill>
              </a:defRPr>
            </a:lvl1pPr>
          </a:lstStyle>
          <a:p>
            <a:r>
              <a:rPr lang="en-US"/>
              <a:t>Image Holder</a:t>
            </a:r>
          </a:p>
        </p:txBody>
      </p:sp>
      <p:sp>
        <p:nvSpPr>
          <p:cNvPr id="8" name="Text Placeholder 3">
            <a:extLst>
              <a:ext uri="{FF2B5EF4-FFF2-40B4-BE49-F238E27FC236}">
                <a16:creationId xmlns:a16="http://schemas.microsoft.com/office/drawing/2014/main" id="{F9A82EC4-1D7C-4A7D-8792-6C586514CA61}"/>
              </a:ext>
            </a:extLst>
          </p:cNvPr>
          <p:cNvSpPr>
            <a:spLocks noGrp="1"/>
          </p:cNvSpPr>
          <p:nvPr>
            <p:ph type="body" sz="half" idx="2" hasCustomPrompt="1"/>
          </p:nvPr>
        </p:nvSpPr>
        <p:spPr>
          <a:xfrm>
            <a:off x="7315200" y="1461287"/>
            <a:ext cx="10197164" cy="346563"/>
          </a:xfrm>
          <a:prstGeom prst="rect">
            <a:avLst/>
          </a:prstGeom>
        </p:spPr>
        <p:txBody>
          <a:bodyPr wrap="none" lIns="0" tIns="0" rIns="0" bIns="0" anchor="ctr">
            <a:noAutofit/>
          </a:bodyPr>
          <a:lstStyle>
            <a:lvl1pPr marL="0" indent="0" algn="l">
              <a:buNone/>
              <a:defRPr sz="2200" b="0" baseline="0">
                <a:solidFill>
                  <a:schemeClr val="bg1">
                    <a:lumMod val="50000"/>
                  </a:schemeClr>
                </a:solidFill>
                <a:latin typeface="+mn-lt"/>
                <a:ea typeface="Roboto" panose="02000000000000000000" pitchFamily="2" charset="0"/>
              </a:defRPr>
            </a:lvl1pPr>
            <a:lvl2pPr marL="914378" indent="0">
              <a:buNone/>
              <a:defRPr sz="2400"/>
            </a:lvl2pPr>
            <a:lvl3pPr marL="1828754" indent="0">
              <a:buNone/>
              <a:defRPr sz="2000"/>
            </a:lvl3pPr>
            <a:lvl4pPr marL="2743132" indent="0">
              <a:buNone/>
              <a:defRPr sz="1800"/>
            </a:lvl4pPr>
            <a:lvl5pPr marL="3657508" indent="0">
              <a:buNone/>
              <a:defRPr sz="1800"/>
            </a:lvl5pPr>
            <a:lvl6pPr marL="4571886" indent="0">
              <a:buNone/>
              <a:defRPr sz="1800"/>
            </a:lvl6pPr>
            <a:lvl7pPr marL="5486262" indent="0">
              <a:buNone/>
              <a:defRPr sz="1800"/>
            </a:lvl7pPr>
            <a:lvl8pPr marL="6400640" indent="0">
              <a:buNone/>
              <a:defRPr sz="1800"/>
            </a:lvl8pPr>
            <a:lvl9pPr marL="7315018" indent="0">
              <a:buNone/>
              <a:defRPr sz="1800"/>
            </a:lvl9pPr>
          </a:lstStyle>
          <a:p>
            <a:pPr lvl="0"/>
            <a:r>
              <a:rPr lang="en-US"/>
              <a:t>CLICK TO EDITE SUBTITLE</a:t>
            </a:r>
          </a:p>
        </p:txBody>
      </p:sp>
      <p:sp>
        <p:nvSpPr>
          <p:cNvPr id="9" name="Title 2">
            <a:extLst>
              <a:ext uri="{FF2B5EF4-FFF2-40B4-BE49-F238E27FC236}">
                <a16:creationId xmlns:a16="http://schemas.microsoft.com/office/drawing/2014/main" id="{5B95D40D-D124-4E0B-B3BC-E68BF3702802}"/>
              </a:ext>
            </a:extLst>
          </p:cNvPr>
          <p:cNvSpPr>
            <a:spLocks noGrp="1"/>
          </p:cNvSpPr>
          <p:nvPr>
            <p:ph type="title"/>
          </p:nvPr>
        </p:nvSpPr>
        <p:spPr>
          <a:xfrm>
            <a:off x="7315200" y="565310"/>
            <a:ext cx="10197164" cy="819044"/>
          </a:xfrm>
          <a:prstGeom prst="rect">
            <a:avLst/>
          </a:prstGeom>
        </p:spPr>
        <p:txBody>
          <a:bodyPr lIns="0" tIns="0" rIns="0" bIns="0" anchor="ctr"/>
          <a:lstStyle>
            <a:lvl1pPr algn="l">
              <a:defRPr sz="6000">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1125642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PPT0012">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11430000" y="0"/>
            <a:ext cx="6858000" cy="10288588"/>
          </a:xfrm>
          <a:prstGeom prst="rect">
            <a:avLst/>
          </a:prstGeom>
          <a:solidFill>
            <a:schemeClr val="bg1">
              <a:lumMod val="95000"/>
            </a:schemeClr>
          </a:solidFill>
          <a:ln>
            <a:noFill/>
          </a:ln>
          <a:effectLst/>
        </p:spPr>
        <p:txBody>
          <a:bodyPr bIns="457200" anchor="b"/>
          <a:lstStyle>
            <a:lvl1pPr algn="ctr">
              <a:buNone/>
              <a:defRPr sz="2400">
                <a:solidFill>
                  <a:schemeClr val="tx1">
                    <a:lumMod val="50000"/>
                    <a:lumOff val="50000"/>
                  </a:schemeClr>
                </a:solidFill>
              </a:defRPr>
            </a:lvl1pPr>
          </a:lstStyle>
          <a:p>
            <a:r>
              <a:rPr lang="en-US"/>
              <a:t>Image Holder</a:t>
            </a:r>
          </a:p>
        </p:txBody>
      </p:sp>
      <p:sp>
        <p:nvSpPr>
          <p:cNvPr id="5" name="Text Placeholder 3">
            <a:extLst>
              <a:ext uri="{FF2B5EF4-FFF2-40B4-BE49-F238E27FC236}">
                <a16:creationId xmlns:a16="http://schemas.microsoft.com/office/drawing/2014/main" id="{67B02E75-E6AB-45DF-A5F3-878ABA1FFCBE}"/>
              </a:ext>
            </a:extLst>
          </p:cNvPr>
          <p:cNvSpPr>
            <a:spLocks noGrp="1"/>
          </p:cNvSpPr>
          <p:nvPr>
            <p:ph type="body" sz="half" idx="2" hasCustomPrompt="1"/>
          </p:nvPr>
        </p:nvSpPr>
        <p:spPr>
          <a:xfrm>
            <a:off x="775639" y="1461287"/>
            <a:ext cx="16736726" cy="346563"/>
          </a:xfrm>
          <a:prstGeom prst="rect">
            <a:avLst/>
          </a:prstGeom>
        </p:spPr>
        <p:txBody>
          <a:bodyPr wrap="none" lIns="0" tIns="0" rIns="0" bIns="0" anchor="ctr">
            <a:noAutofit/>
          </a:bodyPr>
          <a:lstStyle>
            <a:lvl1pPr marL="0" indent="0" algn="l">
              <a:buNone/>
              <a:defRPr sz="2200" b="0" baseline="0">
                <a:solidFill>
                  <a:schemeClr val="bg1">
                    <a:lumMod val="50000"/>
                  </a:schemeClr>
                </a:solidFill>
                <a:latin typeface="+mn-lt"/>
                <a:ea typeface="Roboto" panose="02000000000000000000" pitchFamily="2" charset="0"/>
              </a:defRPr>
            </a:lvl1pPr>
            <a:lvl2pPr marL="914378" indent="0">
              <a:buNone/>
              <a:defRPr sz="2400"/>
            </a:lvl2pPr>
            <a:lvl3pPr marL="1828754" indent="0">
              <a:buNone/>
              <a:defRPr sz="2000"/>
            </a:lvl3pPr>
            <a:lvl4pPr marL="2743132" indent="0">
              <a:buNone/>
              <a:defRPr sz="1800"/>
            </a:lvl4pPr>
            <a:lvl5pPr marL="3657508" indent="0">
              <a:buNone/>
              <a:defRPr sz="1800"/>
            </a:lvl5pPr>
            <a:lvl6pPr marL="4571886" indent="0">
              <a:buNone/>
              <a:defRPr sz="1800"/>
            </a:lvl6pPr>
            <a:lvl7pPr marL="5486262" indent="0">
              <a:buNone/>
              <a:defRPr sz="1800"/>
            </a:lvl7pPr>
            <a:lvl8pPr marL="6400640" indent="0">
              <a:buNone/>
              <a:defRPr sz="1800"/>
            </a:lvl8pPr>
            <a:lvl9pPr marL="7315018" indent="0">
              <a:buNone/>
              <a:defRPr sz="1800"/>
            </a:lvl9pPr>
          </a:lstStyle>
          <a:p>
            <a:pPr lvl="0"/>
            <a:r>
              <a:rPr lang="en-US"/>
              <a:t>CLICK TO EDITE SUBTITLE</a:t>
            </a:r>
          </a:p>
        </p:txBody>
      </p:sp>
      <p:sp>
        <p:nvSpPr>
          <p:cNvPr id="8" name="Title 2">
            <a:extLst>
              <a:ext uri="{FF2B5EF4-FFF2-40B4-BE49-F238E27FC236}">
                <a16:creationId xmlns:a16="http://schemas.microsoft.com/office/drawing/2014/main" id="{C83CD408-1732-4DCA-B3F7-4569AE71E7C2}"/>
              </a:ext>
            </a:extLst>
          </p:cNvPr>
          <p:cNvSpPr>
            <a:spLocks noGrp="1"/>
          </p:cNvSpPr>
          <p:nvPr>
            <p:ph type="title"/>
          </p:nvPr>
        </p:nvSpPr>
        <p:spPr>
          <a:xfrm>
            <a:off x="775639" y="565310"/>
            <a:ext cx="16736726" cy="819044"/>
          </a:xfrm>
          <a:prstGeom prst="rect">
            <a:avLst/>
          </a:prstGeom>
        </p:spPr>
        <p:txBody>
          <a:bodyPr lIns="0" tIns="0" rIns="0" bIns="0" anchor="ctr"/>
          <a:lstStyle>
            <a:lvl1pPr algn="l">
              <a:defRPr sz="6000">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1329144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PPT0013">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761999" y="2210143"/>
            <a:ext cx="6847490" cy="5739678"/>
          </a:xfrm>
          <a:prstGeom prst="rect">
            <a:avLst/>
          </a:prstGeom>
          <a:solidFill>
            <a:schemeClr val="tx1">
              <a:lumMod val="10000"/>
              <a:lumOff val="90000"/>
            </a:schemeClr>
          </a:solidFill>
        </p:spPr>
        <p:txBody>
          <a:bodyPr tIns="1548000" anchor="ctr"/>
          <a:lstStyle>
            <a:lvl1pPr marL="0" indent="0" algn="ctr">
              <a:buNone/>
              <a:defRPr sz="2100">
                <a:solidFill>
                  <a:schemeClr val="bg1">
                    <a:lumMod val="65000"/>
                  </a:schemeClr>
                </a:solidFill>
              </a:defRPr>
            </a:lvl1pPr>
          </a:lstStyle>
          <a:p>
            <a:endParaRPr lang="en-US"/>
          </a:p>
        </p:txBody>
      </p:sp>
      <p:sp>
        <p:nvSpPr>
          <p:cNvPr id="6" name="Text Placeholder 3">
            <a:extLst>
              <a:ext uri="{FF2B5EF4-FFF2-40B4-BE49-F238E27FC236}">
                <a16:creationId xmlns:a16="http://schemas.microsoft.com/office/drawing/2014/main" id="{1F3633BB-DC9F-42DD-AEAD-7AE57C41AA4D}"/>
              </a:ext>
            </a:extLst>
          </p:cNvPr>
          <p:cNvSpPr>
            <a:spLocks noGrp="1"/>
          </p:cNvSpPr>
          <p:nvPr>
            <p:ph type="body" sz="half" idx="2" hasCustomPrompt="1"/>
          </p:nvPr>
        </p:nvSpPr>
        <p:spPr>
          <a:xfrm>
            <a:off x="775639" y="1461287"/>
            <a:ext cx="16736726" cy="346563"/>
          </a:xfrm>
          <a:prstGeom prst="rect">
            <a:avLst/>
          </a:prstGeom>
        </p:spPr>
        <p:txBody>
          <a:bodyPr wrap="none" lIns="0" tIns="0" rIns="0" bIns="0" anchor="ctr">
            <a:noAutofit/>
          </a:bodyPr>
          <a:lstStyle>
            <a:lvl1pPr marL="0" indent="0" algn="l">
              <a:buNone/>
              <a:defRPr sz="2200" b="0" baseline="0">
                <a:solidFill>
                  <a:schemeClr val="bg1">
                    <a:lumMod val="50000"/>
                  </a:schemeClr>
                </a:solidFill>
                <a:latin typeface="+mn-lt"/>
                <a:ea typeface="Roboto" panose="02000000000000000000" pitchFamily="2" charset="0"/>
              </a:defRPr>
            </a:lvl1pPr>
            <a:lvl2pPr marL="914378" indent="0">
              <a:buNone/>
              <a:defRPr sz="2400"/>
            </a:lvl2pPr>
            <a:lvl3pPr marL="1828754" indent="0">
              <a:buNone/>
              <a:defRPr sz="2000"/>
            </a:lvl3pPr>
            <a:lvl4pPr marL="2743132" indent="0">
              <a:buNone/>
              <a:defRPr sz="1800"/>
            </a:lvl4pPr>
            <a:lvl5pPr marL="3657508" indent="0">
              <a:buNone/>
              <a:defRPr sz="1800"/>
            </a:lvl5pPr>
            <a:lvl6pPr marL="4571886" indent="0">
              <a:buNone/>
              <a:defRPr sz="1800"/>
            </a:lvl6pPr>
            <a:lvl7pPr marL="5486262" indent="0">
              <a:buNone/>
              <a:defRPr sz="1800"/>
            </a:lvl7pPr>
            <a:lvl8pPr marL="6400640" indent="0">
              <a:buNone/>
              <a:defRPr sz="1800"/>
            </a:lvl8pPr>
            <a:lvl9pPr marL="7315018" indent="0">
              <a:buNone/>
              <a:defRPr sz="1800"/>
            </a:lvl9pPr>
          </a:lstStyle>
          <a:p>
            <a:pPr lvl="0"/>
            <a:r>
              <a:rPr lang="en-US"/>
              <a:t>CLICK TO EDITE SUBTITLE</a:t>
            </a:r>
          </a:p>
        </p:txBody>
      </p:sp>
      <p:sp>
        <p:nvSpPr>
          <p:cNvPr id="8" name="Title 2">
            <a:extLst>
              <a:ext uri="{FF2B5EF4-FFF2-40B4-BE49-F238E27FC236}">
                <a16:creationId xmlns:a16="http://schemas.microsoft.com/office/drawing/2014/main" id="{A990AEBF-CE7E-457F-A058-701AA0DC6C5E}"/>
              </a:ext>
            </a:extLst>
          </p:cNvPr>
          <p:cNvSpPr>
            <a:spLocks noGrp="1"/>
          </p:cNvSpPr>
          <p:nvPr>
            <p:ph type="title"/>
          </p:nvPr>
        </p:nvSpPr>
        <p:spPr>
          <a:xfrm>
            <a:off x="775639" y="565310"/>
            <a:ext cx="16736726" cy="819044"/>
          </a:xfrm>
          <a:prstGeom prst="rect">
            <a:avLst/>
          </a:prstGeom>
        </p:spPr>
        <p:txBody>
          <a:bodyPr lIns="0" tIns="0" rIns="0" bIns="0" anchor="ctr"/>
          <a:lstStyle>
            <a:lvl1pPr algn="l">
              <a:defRPr sz="6000">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12736910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PPT0014">
    <p:spTree>
      <p:nvGrpSpPr>
        <p:cNvPr id="1" name=""/>
        <p:cNvGrpSpPr/>
        <p:nvPr/>
      </p:nvGrpSpPr>
      <p:grpSpPr>
        <a:xfrm>
          <a:off x="0" y="0"/>
          <a:ext cx="0" cy="0"/>
          <a:chOff x="0" y="0"/>
          <a:chExt cx="0" cy="0"/>
        </a:xfrm>
      </p:grpSpPr>
      <p:sp>
        <p:nvSpPr>
          <p:cNvPr id="18" name="Picture Placeholder 17"/>
          <p:cNvSpPr>
            <a:spLocks noGrp="1"/>
          </p:cNvSpPr>
          <p:nvPr>
            <p:ph type="pic" sz="quarter" idx="65"/>
          </p:nvPr>
        </p:nvSpPr>
        <p:spPr>
          <a:xfrm>
            <a:off x="775636" y="2796803"/>
            <a:ext cx="3657600" cy="3658165"/>
          </a:xfrm>
          <a:custGeom>
            <a:avLst/>
            <a:gdLst>
              <a:gd name="connsiteX0" fmla="*/ 914400 w 1828800"/>
              <a:gd name="connsiteY0" fmla="*/ 0 h 1828800"/>
              <a:gd name="connsiteX1" fmla="*/ 1828800 w 1828800"/>
              <a:gd name="connsiteY1" fmla="*/ 914400 h 1828800"/>
              <a:gd name="connsiteX2" fmla="*/ 914400 w 1828800"/>
              <a:gd name="connsiteY2" fmla="*/ 1828800 h 1828800"/>
              <a:gd name="connsiteX3" fmla="*/ 0 w 1828800"/>
              <a:gd name="connsiteY3" fmla="*/ 914400 h 1828800"/>
              <a:gd name="connsiteX4" fmla="*/ 91440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914400" y="0"/>
                </a:moveTo>
                <a:cubicBezTo>
                  <a:pt x="1419409" y="0"/>
                  <a:pt x="1828800" y="409391"/>
                  <a:pt x="1828800" y="914400"/>
                </a:cubicBezTo>
                <a:cubicBezTo>
                  <a:pt x="1828800" y="1419409"/>
                  <a:pt x="1419409" y="1828800"/>
                  <a:pt x="914400" y="1828800"/>
                </a:cubicBezTo>
                <a:cubicBezTo>
                  <a:pt x="409391" y="1828800"/>
                  <a:pt x="0" y="1419409"/>
                  <a:pt x="0" y="914400"/>
                </a:cubicBezTo>
                <a:cubicBezTo>
                  <a:pt x="0" y="409391"/>
                  <a:pt x="409391" y="0"/>
                  <a:pt x="914400" y="0"/>
                </a:cubicBezTo>
                <a:close/>
              </a:path>
            </a:pathLst>
          </a:custGeom>
          <a:solidFill>
            <a:schemeClr val="tx1">
              <a:lumMod val="10000"/>
              <a:lumOff val="90000"/>
            </a:schemeClr>
          </a:solidFill>
        </p:spPr>
        <p:txBody>
          <a:bodyPr wrap="square" tIns="684000" anchor="ctr">
            <a:noAutofit/>
          </a:bodyPr>
          <a:lstStyle>
            <a:lvl1pPr marL="342900" indent="-342900" algn="ctr">
              <a:buNone/>
              <a:defRPr lang="en-US" sz="2000" dirty="0">
                <a:solidFill>
                  <a:schemeClr val="bg1">
                    <a:lumMod val="65000"/>
                  </a:schemeClr>
                </a:solidFill>
              </a:defRPr>
            </a:lvl1pPr>
          </a:lstStyle>
          <a:p>
            <a:pPr marL="0" lvl="0" indent="0" algn="ctr"/>
            <a:endParaRPr lang="en-US"/>
          </a:p>
        </p:txBody>
      </p:sp>
      <p:sp>
        <p:nvSpPr>
          <p:cNvPr id="19" name="Picture Placeholder 18"/>
          <p:cNvSpPr>
            <a:spLocks noGrp="1"/>
          </p:cNvSpPr>
          <p:nvPr>
            <p:ph type="pic" sz="quarter" idx="66"/>
          </p:nvPr>
        </p:nvSpPr>
        <p:spPr>
          <a:xfrm>
            <a:off x="5135346" y="2796803"/>
            <a:ext cx="3657600" cy="3658165"/>
          </a:xfrm>
          <a:custGeom>
            <a:avLst/>
            <a:gdLst>
              <a:gd name="connsiteX0" fmla="*/ 914400 w 1828800"/>
              <a:gd name="connsiteY0" fmla="*/ 0 h 1828800"/>
              <a:gd name="connsiteX1" fmla="*/ 1828800 w 1828800"/>
              <a:gd name="connsiteY1" fmla="*/ 914400 h 1828800"/>
              <a:gd name="connsiteX2" fmla="*/ 914400 w 1828800"/>
              <a:gd name="connsiteY2" fmla="*/ 1828800 h 1828800"/>
              <a:gd name="connsiteX3" fmla="*/ 0 w 1828800"/>
              <a:gd name="connsiteY3" fmla="*/ 914400 h 1828800"/>
              <a:gd name="connsiteX4" fmla="*/ 91440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914400" y="0"/>
                </a:moveTo>
                <a:cubicBezTo>
                  <a:pt x="1419409" y="0"/>
                  <a:pt x="1828800" y="409391"/>
                  <a:pt x="1828800" y="914400"/>
                </a:cubicBezTo>
                <a:cubicBezTo>
                  <a:pt x="1828800" y="1419409"/>
                  <a:pt x="1419409" y="1828800"/>
                  <a:pt x="914400" y="1828800"/>
                </a:cubicBezTo>
                <a:cubicBezTo>
                  <a:pt x="409391" y="1828800"/>
                  <a:pt x="0" y="1419409"/>
                  <a:pt x="0" y="914400"/>
                </a:cubicBezTo>
                <a:cubicBezTo>
                  <a:pt x="0" y="409391"/>
                  <a:pt x="409391" y="0"/>
                  <a:pt x="914400" y="0"/>
                </a:cubicBezTo>
                <a:close/>
              </a:path>
            </a:pathLst>
          </a:custGeom>
          <a:solidFill>
            <a:schemeClr val="tx1">
              <a:lumMod val="10000"/>
              <a:lumOff val="90000"/>
            </a:schemeClr>
          </a:solidFill>
        </p:spPr>
        <p:txBody>
          <a:bodyPr wrap="square" tIns="684000" anchor="ctr">
            <a:noAutofit/>
          </a:bodyPr>
          <a:lstStyle>
            <a:lvl1pPr marL="342900" indent="-342900" algn="ctr">
              <a:buNone/>
              <a:defRPr lang="en-US" sz="2000" dirty="0">
                <a:solidFill>
                  <a:schemeClr val="bg1">
                    <a:lumMod val="65000"/>
                  </a:schemeClr>
                </a:solidFill>
              </a:defRPr>
            </a:lvl1pPr>
          </a:lstStyle>
          <a:p>
            <a:pPr marL="0" lvl="0" indent="0" algn="ctr"/>
            <a:endParaRPr lang="en-US"/>
          </a:p>
        </p:txBody>
      </p:sp>
      <p:sp>
        <p:nvSpPr>
          <p:cNvPr id="23" name="Picture Placeholder 22"/>
          <p:cNvSpPr>
            <a:spLocks noGrp="1"/>
          </p:cNvSpPr>
          <p:nvPr>
            <p:ph type="pic" sz="quarter" idx="67"/>
          </p:nvPr>
        </p:nvSpPr>
        <p:spPr>
          <a:xfrm>
            <a:off x="9495056" y="2796803"/>
            <a:ext cx="3657600" cy="3658165"/>
          </a:xfrm>
          <a:custGeom>
            <a:avLst/>
            <a:gdLst>
              <a:gd name="connsiteX0" fmla="*/ 914400 w 1828800"/>
              <a:gd name="connsiteY0" fmla="*/ 0 h 1828800"/>
              <a:gd name="connsiteX1" fmla="*/ 1828800 w 1828800"/>
              <a:gd name="connsiteY1" fmla="*/ 914400 h 1828800"/>
              <a:gd name="connsiteX2" fmla="*/ 914400 w 1828800"/>
              <a:gd name="connsiteY2" fmla="*/ 1828800 h 1828800"/>
              <a:gd name="connsiteX3" fmla="*/ 0 w 1828800"/>
              <a:gd name="connsiteY3" fmla="*/ 914400 h 1828800"/>
              <a:gd name="connsiteX4" fmla="*/ 91440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914400" y="0"/>
                </a:moveTo>
                <a:cubicBezTo>
                  <a:pt x="1419409" y="0"/>
                  <a:pt x="1828800" y="409391"/>
                  <a:pt x="1828800" y="914400"/>
                </a:cubicBezTo>
                <a:cubicBezTo>
                  <a:pt x="1828800" y="1419409"/>
                  <a:pt x="1419409" y="1828800"/>
                  <a:pt x="914400" y="1828800"/>
                </a:cubicBezTo>
                <a:cubicBezTo>
                  <a:pt x="409391" y="1828800"/>
                  <a:pt x="0" y="1419409"/>
                  <a:pt x="0" y="914400"/>
                </a:cubicBezTo>
                <a:cubicBezTo>
                  <a:pt x="0" y="409391"/>
                  <a:pt x="409391" y="0"/>
                  <a:pt x="914400" y="0"/>
                </a:cubicBezTo>
                <a:close/>
              </a:path>
            </a:pathLst>
          </a:custGeom>
          <a:solidFill>
            <a:schemeClr val="tx1">
              <a:lumMod val="10000"/>
              <a:lumOff val="90000"/>
            </a:schemeClr>
          </a:solidFill>
        </p:spPr>
        <p:txBody>
          <a:bodyPr wrap="square" tIns="684000" anchor="ctr">
            <a:noAutofit/>
          </a:bodyPr>
          <a:lstStyle>
            <a:lvl1pPr marL="342900" indent="-342900" algn="ctr">
              <a:buNone/>
              <a:defRPr lang="en-US" sz="2000" dirty="0">
                <a:solidFill>
                  <a:schemeClr val="bg1">
                    <a:lumMod val="65000"/>
                  </a:schemeClr>
                </a:solidFill>
              </a:defRPr>
            </a:lvl1pPr>
          </a:lstStyle>
          <a:p>
            <a:pPr marL="0" lvl="0" indent="0" algn="ctr"/>
            <a:endParaRPr lang="en-US"/>
          </a:p>
        </p:txBody>
      </p:sp>
      <p:sp>
        <p:nvSpPr>
          <p:cNvPr id="24" name="Picture Placeholder 23"/>
          <p:cNvSpPr>
            <a:spLocks noGrp="1"/>
          </p:cNvSpPr>
          <p:nvPr>
            <p:ph type="pic" sz="quarter" idx="68"/>
          </p:nvPr>
        </p:nvSpPr>
        <p:spPr>
          <a:xfrm>
            <a:off x="13854764" y="2796803"/>
            <a:ext cx="3657600" cy="3658165"/>
          </a:xfrm>
          <a:custGeom>
            <a:avLst/>
            <a:gdLst>
              <a:gd name="connsiteX0" fmla="*/ 914400 w 1828800"/>
              <a:gd name="connsiteY0" fmla="*/ 0 h 1828800"/>
              <a:gd name="connsiteX1" fmla="*/ 1828800 w 1828800"/>
              <a:gd name="connsiteY1" fmla="*/ 914400 h 1828800"/>
              <a:gd name="connsiteX2" fmla="*/ 914400 w 1828800"/>
              <a:gd name="connsiteY2" fmla="*/ 1828800 h 1828800"/>
              <a:gd name="connsiteX3" fmla="*/ 0 w 1828800"/>
              <a:gd name="connsiteY3" fmla="*/ 914400 h 1828800"/>
              <a:gd name="connsiteX4" fmla="*/ 91440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914400" y="0"/>
                </a:moveTo>
                <a:cubicBezTo>
                  <a:pt x="1419409" y="0"/>
                  <a:pt x="1828800" y="409391"/>
                  <a:pt x="1828800" y="914400"/>
                </a:cubicBezTo>
                <a:cubicBezTo>
                  <a:pt x="1828800" y="1419409"/>
                  <a:pt x="1419409" y="1828800"/>
                  <a:pt x="914400" y="1828800"/>
                </a:cubicBezTo>
                <a:cubicBezTo>
                  <a:pt x="409391" y="1828800"/>
                  <a:pt x="0" y="1419409"/>
                  <a:pt x="0" y="914400"/>
                </a:cubicBezTo>
                <a:cubicBezTo>
                  <a:pt x="0" y="409391"/>
                  <a:pt x="409391" y="0"/>
                  <a:pt x="914400" y="0"/>
                </a:cubicBezTo>
                <a:close/>
              </a:path>
            </a:pathLst>
          </a:custGeom>
          <a:solidFill>
            <a:schemeClr val="tx1">
              <a:lumMod val="10000"/>
              <a:lumOff val="90000"/>
            </a:schemeClr>
          </a:solidFill>
        </p:spPr>
        <p:txBody>
          <a:bodyPr wrap="square" tIns="684000" anchor="ctr">
            <a:noAutofit/>
          </a:bodyPr>
          <a:lstStyle>
            <a:lvl1pPr marL="342900" indent="-342900" algn="ctr">
              <a:buNone/>
              <a:defRPr lang="en-US" sz="2000" dirty="0">
                <a:solidFill>
                  <a:schemeClr val="bg1">
                    <a:lumMod val="65000"/>
                  </a:schemeClr>
                </a:solidFill>
              </a:defRPr>
            </a:lvl1pPr>
          </a:lstStyle>
          <a:p>
            <a:pPr marL="0" lvl="0" indent="0" algn="ctr"/>
            <a:endParaRPr lang="en-US"/>
          </a:p>
        </p:txBody>
      </p:sp>
      <p:sp>
        <p:nvSpPr>
          <p:cNvPr id="8" name="Text Placeholder 3">
            <a:extLst>
              <a:ext uri="{FF2B5EF4-FFF2-40B4-BE49-F238E27FC236}">
                <a16:creationId xmlns:a16="http://schemas.microsoft.com/office/drawing/2014/main" id="{89D514BD-861E-4476-9F63-3CD88FADBFD2}"/>
              </a:ext>
            </a:extLst>
          </p:cNvPr>
          <p:cNvSpPr>
            <a:spLocks noGrp="1"/>
          </p:cNvSpPr>
          <p:nvPr>
            <p:ph type="body" sz="half" idx="2" hasCustomPrompt="1"/>
          </p:nvPr>
        </p:nvSpPr>
        <p:spPr>
          <a:xfrm>
            <a:off x="775639" y="1461287"/>
            <a:ext cx="16736726" cy="346563"/>
          </a:xfrm>
          <a:prstGeom prst="rect">
            <a:avLst/>
          </a:prstGeom>
        </p:spPr>
        <p:txBody>
          <a:bodyPr wrap="none" lIns="0" tIns="0" rIns="0" bIns="0" anchor="ctr">
            <a:noAutofit/>
          </a:bodyPr>
          <a:lstStyle>
            <a:lvl1pPr marL="0" indent="0" algn="l">
              <a:buNone/>
              <a:defRPr sz="2200" b="0" baseline="0">
                <a:solidFill>
                  <a:schemeClr val="bg1">
                    <a:lumMod val="50000"/>
                  </a:schemeClr>
                </a:solidFill>
                <a:latin typeface="+mn-lt"/>
                <a:ea typeface="Roboto" panose="02000000000000000000" pitchFamily="2" charset="0"/>
              </a:defRPr>
            </a:lvl1pPr>
            <a:lvl2pPr marL="914378" indent="0">
              <a:buNone/>
              <a:defRPr sz="2400"/>
            </a:lvl2pPr>
            <a:lvl3pPr marL="1828754" indent="0">
              <a:buNone/>
              <a:defRPr sz="2000"/>
            </a:lvl3pPr>
            <a:lvl4pPr marL="2743132" indent="0">
              <a:buNone/>
              <a:defRPr sz="1800"/>
            </a:lvl4pPr>
            <a:lvl5pPr marL="3657508" indent="0">
              <a:buNone/>
              <a:defRPr sz="1800"/>
            </a:lvl5pPr>
            <a:lvl6pPr marL="4571886" indent="0">
              <a:buNone/>
              <a:defRPr sz="1800"/>
            </a:lvl6pPr>
            <a:lvl7pPr marL="5486262" indent="0">
              <a:buNone/>
              <a:defRPr sz="1800"/>
            </a:lvl7pPr>
            <a:lvl8pPr marL="6400640" indent="0">
              <a:buNone/>
              <a:defRPr sz="1800"/>
            </a:lvl8pPr>
            <a:lvl9pPr marL="7315018" indent="0">
              <a:buNone/>
              <a:defRPr sz="1800"/>
            </a:lvl9pPr>
          </a:lstStyle>
          <a:p>
            <a:pPr lvl="0"/>
            <a:r>
              <a:rPr lang="en-US"/>
              <a:t>CLICK TO EDITE SUBTITLE</a:t>
            </a:r>
          </a:p>
        </p:txBody>
      </p:sp>
      <p:sp>
        <p:nvSpPr>
          <p:cNvPr id="9" name="Title 2">
            <a:extLst>
              <a:ext uri="{FF2B5EF4-FFF2-40B4-BE49-F238E27FC236}">
                <a16:creationId xmlns:a16="http://schemas.microsoft.com/office/drawing/2014/main" id="{A57B0D29-A042-4565-BDB0-A01E93B2292B}"/>
              </a:ext>
            </a:extLst>
          </p:cNvPr>
          <p:cNvSpPr>
            <a:spLocks noGrp="1"/>
          </p:cNvSpPr>
          <p:nvPr>
            <p:ph type="title"/>
          </p:nvPr>
        </p:nvSpPr>
        <p:spPr>
          <a:xfrm>
            <a:off x="775639" y="565310"/>
            <a:ext cx="16736726" cy="819044"/>
          </a:xfrm>
          <a:prstGeom prst="rect">
            <a:avLst/>
          </a:prstGeom>
        </p:spPr>
        <p:txBody>
          <a:bodyPr lIns="0" tIns="0" rIns="0" bIns="0" anchor="ctr"/>
          <a:lstStyle>
            <a:lvl1pPr algn="l">
              <a:defRPr sz="6000">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7767719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PPT0015">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754279" y="2206033"/>
            <a:ext cx="3999302" cy="5034083"/>
          </a:xfrm>
          <a:custGeom>
            <a:avLst/>
            <a:gdLst>
              <a:gd name="connsiteX0" fmla="*/ 0 w 1999651"/>
              <a:gd name="connsiteY0" fmla="*/ 0 h 2516653"/>
              <a:gd name="connsiteX1" fmla="*/ 1999651 w 1999651"/>
              <a:gd name="connsiteY1" fmla="*/ 0 h 2516653"/>
              <a:gd name="connsiteX2" fmla="*/ 1999651 w 1999651"/>
              <a:gd name="connsiteY2" fmla="*/ 2516653 h 2516653"/>
              <a:gd name="connsiteX3" fmla="*/ 0 w 1999651"/>
              <a:gd name="connsiteY3" fmla="*/ 2516653 h 2516653"/>
            </a:gdLst>
            <a:ahLst/>
            <a:cxnLst>
              <a:cxn ang="0">
                <a:pos x="connsiteX0" y="connsiteY0"/>
              </a:cxn>
              <a:cxn ang="0">
                <a:pos x="connsiteX1" y="connsiteY1"/>
              </a:cxn>
              <a:cxn ang="0">
                <a:pos x="connsiteX2" y="connsiteY2"/>
              </a:cxn>
              <a:cxn ang="0">
                <a:pos x="connsiteX3" y="connsiteY3"/>
              </a:cxn>
            </a:cxnLst>
            <a:rect l="l" t="t" r="r" b="b"/>
            <a:pathLst>
              <a:path w="1999651" h="2516653">
                <a:moveTo>
                  <a:pt x="0" y="0"/>
                </a:moveTo>
                <a:lnTo>
                  <a:pt x="1999651" y="0"/>
                </a:lnTo>
                <a:lnTo>
                  <a:pt x="1999651" y="2516653"/>
                </a:lnTo>
                <a:lnTo>
                  <a:pt x="0" y="2516653"/>
                </a:lnTo>
                <a:close/>
              </a:path>
            </a:pathLst>
          </a:custGeom>
          <a:solidFill>
            <a:schemeClr val="tx1">
              <a:lumMod val="10000"/>
              <a:lumOff val="90000"/>
            </a:schemeClr>
          </a:solidFill>
          <a:ln w="28575">
            <a:noFill/>
          </a:ln>
        </p:spPr>
        <p:txBody>
          <a:bodyPr wrap="square" tIns="792000" anchor="ctr">
            <a:noAutofit/>
          </a:bodyPr>
          <a:lstStyle>
            <a:lvl1pPr marL="0" indent="0" algn="ctr">
              <a:buNone/>
              <a:defRPr sz="1600">
                <a:solidFill>
                  <a:schemeClr val="bg1">
                    <a:lumMod val="65000"/>
                  </a:schemeClr>
                </a:solidFill>
              </a:defRPr>
            </a:lvl1pPr>
          </a:lstStyle>
          <a:p>
            <a:endParaRPr lang="en-US"/>
          </a:p>
        </p:txBody>
      </p:sp>
      <p:sp>
        <p:nvSpPr>
          <p:cNvPr id="13" name="Picture Placeholder 12"/>
          <p:cNvSpPr>
            <a:spLocks noGrp="1"/>
          </p:cNvSpPr>
          <p:nvPr>
            <p:ph type="pic" sz="quarter" idx="11"/>
          </p:nvPr>
        </p:nvSpPr>
        <p:spPr>
          <a:xfrm>
            <a:off x="5002661" y="2206033"/>
            <a:ext cx="3999302" cy="5034083"/>
          </a:xfrm>
          <a:custGeom>
            <a:avLst/>
            <a:gdLst>
              <a:gd name="connsiteX0" fmla="*/ 0 w 1999651"/>
              <a:gd name="connsiteY0" fmla="*/ 0 h 2516653"/>
              <a:gd name="connsiteX1" fmla="*/ 1999651 w 1999651"/>
              <a:gd name="connsiteY1" fmla="*/ 0 h 2516653"/>
              <a:gd name="connsiteX2" fmla="*/ 1999651 w 1999651"/>
              <a:gd name="connsiteY2" fmla="*/ 2516653 h 2516653"/>
              <a:gd name="connsiteX3" fmla="*/ 0 w 1999651"/>
              <a:gd name="connsiteY3" fmla="*/ 2516653 h 2516653"/>
            </a:gdLst>
            <a:ahLst/>
            <a:cxnLst>
              <a:cxn ang="0">
                <a:pos x="connsiteX0" y="connsiteY0"/>
              </a:cxn>
              <a:cxn ang="0">
                <a:pos x="connsiteX1" y="connsiteY1"/>
              </a:cxn>
              <a:cxn ang="0">
                <a:pos x="connsiteX2" y="connsiteY2"/>
              </a:cxn>
              <a:cxn ang="0">
                <a:pos x="connsiteX3" y="connsiteY3"/>
              </a:cxn>
            </a:cxnLst>
            <a:rect l="l" t="t" r="r" b="b"/>
            <a:pathLst>
              <a:path w="1999651" h="2516653">
                <a:moveTo>
                  <a:pt x="0" y="0"/>
                </a:moveTo>
                <a:lnTo>
                  <a:pt x="1999651" y="0"/>
                </a:lnTo>
                <a:lnTo>
                  <a:pt x="1999651" y="2516653"/>
                </a:lnTo>
                <a:lnTo>
                  <a:pt x="0" y="2516653"/>
                </a:lnTo>
                <a:close/>
              </a:path>
            </a:pathLst>
          </a:custGeom>
          <a:solidFill>
            <a:schemeClr val="tx1">
              <a:lumMod val="10000"/>
              <a:lumOff val="90000"/>
            </a:schemeClr>
          </a:solidFill>
          <a:ln w="28575">
            <a:noFill/>
          </a:ln>
        </p:spPr>
        <p:txBody>
          <a:bodyPr wrap="square" tIns="792000" anchor="ctr">
            <a:noAutofit/>
          </a:bodyPr>
          <a:lstStyle>
            <a:lvl1pPr marL="0" indent="0" algn="ctr">
              <a:buNone/>
              <a:defRPr sz="1600">
                <a:solidFill>
                  <a:schemeClr val="bg1">
                    <a:lumMod val="65000"/>
                  </a:schemeClr>
                </a:solidFill>
              </a:defRPr>
            </a:lvl1pPr>
          </a:lstStyle>
          <a:p>
            <a:endParaRPr lang="en-US"/>
          </a:p>
        </p:txBody>
      </p:sp>
      <p:sp>
        <p:nvSpPr>
          <p:cNvPr id="14" name="Picture Placeholder 13"/>
          <p:cNvSpPr>
            <a:spLocks noGrp="1"/>
          </p:cNvSpPr>
          <p:nvPr>
            <p:ph type="pic" sz="quarter" idx="12"/>
          </p:nvPr>
        </p:nvSpPr>
        <p:spPr>
          <a:xfrm>
            <a:off x="9251043" y="2206033"/>
            <a:ext cx="3999302" cy="5034083"/>
          </a:xfrm>
          <a:custGeom>
            <a:avLst/>
            <a:gdLst>
              <a:gd name="connsiteX0" fmla="*/ 0 w 1999651"/>
              <a:gd name="connsiteY0" fmla="*/ 0 h 2516653"/>
              <a:gd name="connsiteX1" fmla="*/ 1999651 w 1999651"/>
              <a:gd name="connsiteY1" fmla="*/ 0 h 2516653"/>
              <a:gd name="connsiteX2" fmla="*/ 1999651 w 1999651"/>
              <a:gd name="connsiteY2" fmla="*/ 2516653 h 2516653"/>
              <a:gd name="connsiteX3" fmla="*/ 0 w 1999651"/>
              <a:gd name="connsiteY3" fmla="*/ 2516653 h 2516653"/>
            </a:gdLst>
            <a:ahLst/>
            <a:cxnLst>
              <a:cxn ang="0">
                <a:pos x="connsiteX0" y="connsiteY0"/>
              </a:cxn>
              <a:cxn ang="0">
                <a:pos x="connsiteX1" y="connsiteY1"/>
              </a:cxn>
              <a:cxn ang="0">
                <a:pos x="connsiteX2" y="connsiteY2"/>
              </a:cxn>
              <a:cxn ang="0">
                <a:pos x="connsiteX3" y="connsiteY3"/>
              </a:cxn>
            </a:cxnLst>
            <a:rect l="l" t="t" r="r" b="b"/>
            <a:pathLst>
              <a:path w="1999651" h="2516653">
                <a:moveTo>
                  <a:pt x="0" y="0"/>
                </a:moveTo>
                <a:lnTo>
                  <a:pt x="1999651" y="0"/>
                </a:lnTo>
                <a:lnTo>
                  <a:pt x="1999651" y="2516653"/>
                </a:lnTo>
                <a:lnTo>
                  <a:pt x="0" y="2516653"/>
                </a:lnTo>
                <a:close/>
              </a:path>
            </a:pathLst>
          </a:custGeom>
          <a:solidFill>
            <a:schemeClr val="tx1">
              <a:lumMod val="10000"/>
              <a:lumOff val="90000"/>
            </a:schemeClr>
          </a:solidFill>
          <a:ln w="28575">
            <a:noFill/>
          </a:ln>
        </p:spPr>
        <p:txBody>
          <a:bodyPr wrap="square" tIns="792000" anchor="ctr">
            <a:noAutofit/>
          </a:bodyPr>
          <a:lstStyle>
            <a:lvl1pPr marL="0" indent="0" algn="ctr">
              <a:buNone/>
              <a:defRPr sz="1600">
                <a:solidFill>
                  <a:schemeClr val="bg1">
                    <a:lumMod val="65000"/>
                  </a:schemeClr>
                </a:solidFill>
              </a:defRPr>
            </a:lvl1pPr>
          </a:lstStyle>
          <a:p>
            <a:endParaRPr lang="en-US"/>
          </a:p>
        </p:txBody>
      </p:sp>
      <p:sp>
        <p:nvSpPr>
          <p:cNvPr id="15" name="Picture Placeholder 14"/>
          <p:cNvSpPr>
            <a:spLocks noGrp="1"/>
          </p:cNvSpPr>
          <p:nvPr>
            <p:ph type="pic" sz="quarter" idx="13"/>
          </p:nvPr>
        </p:nvSpPr>
        <p:spPr>
          <a:xfrm>
            <a:off x="13499427" y="2206033"/>
            <a:ext cx="3999302" cy="5034083"/>
          </a:xfrm>
          <a:custGeom>
            <a:avLst/>
            <a:gdLst>
              <a:gd name="connsiteX0" fmla="*/ 0 w 1999651"/>
              <a:gd name="connsiteY0" fmla="*/ 0 h 2516653"/>
              <a:gd name="connsiteX1" fmla="*/ 1999651 w 1999651"/>
              <a:gd name="connsiteY1" fmla="*/ 0 h 2516653"/>
              <a:gd name="connsiteX2" fmla="*/ 1999651 w 1999651"/>
              <a:gd name="connsiteY2" fmla="*/ 2516653 h 2516653"/>
              <a:gd name="connsiteX3" fmla="*/ 0 w 1999651"/>
              <a:gd name="connsiteY3" fmla="*/ 2516653 h 2516653"/>
            </a:gdLst>
            <a:ahLst/>
            <a:cxnLst>
              <a:cxn ang="0">
                <a:pos x="connsiteX0" y="connsiteY0"/>
              </a:cxn>
              <a:cxn ang="0">
                <a:pos x="connsiteX1" y="connsiteY1"/>
              </a:cxn>
              <a:cxn ang="0">
                <a:pos x="connsiteX2" y="connsiteY2"/>
              </a:cxn>
              <a:cxn ang="0">
                <a:pos x="connsiteX3" y="connsiteY3"/>
              </a:cxn>
            </a:cxnLst>
            <a:rect l="l" t="t" r="r" b="b"/>
            <a:pathLst>
              <a:path w="1999651" h="2516653">
                <a:moveTo>
                  <a:pt x="0" y="0"/>
                </a:moveTo>
                <a:lnTo>
                  <a:pt x="1999651" y="0"/>
                </a:lnTo>
                <a:lnTo>
                  <a:pt x="1999651" y="2516653"/>
                </a:lnTo>
                <a:lnTo>
                  <a:pt x="0" y="2516653"/>
                </a:lnTo>
                <a:close/>
              </a:path>
            </a:pathLst>
          </a:custGeom>
          <a:solidFill>
            <a:schemeClr val="tx1">
              <a:lumMod val="10000"/>
              <a:lumOff val="90000"/>
            </a:schemeClr>
          </a:solidFill>
          <a:ln w="28575">
            <a:noFill/>
          </a:ln>
        </p:spPr>
        <p:txBody>
          <a:bodyPr wrap="square" tIns="792000" anchor="ctr">
            <a:noAutofit/>
          </a:bodyPr>
          <a:lstStyle>
            <a:lvl1pPr marL="0" indent="0" algn="ctr">
              <a:buNone/>
              <a:defRPr sz="1600">
                <a:solidFill>
                  <a:schemeClr val="bg1">
                    <a:lumMod val="65000"/>
                  </a:schemeClr>
                </a:solidFill>
              </a:defRPr>
            </a:lvl1pPr>
          </a:lstStyle>
          <a:p>
            <a:endParaRPr lang="en-US"/>
          </a:p>
        </p:txBody>
      </p:sp>
      <p:sp>
        <p:nvSpPr>
          <p:cNvPr id="8" name="Text Placeholder 3">
            <a:extLst>
              <a:ext uri="{FF2B5EF4-FFF2-40B4-BE49-F238E27FC236}">
                <a16:creationId xmlns:a16="http://schemas.microsoft.com/office/drawing/2014/main" id="{16D77894-09E2-4A2A-9C59-8093EEC11960}"/>
              </a:ext>
            </a:extLst>
          </p:cNvPr>
          <p:cNvSpPr>
            <a:spLocks noGrp="1"/>
          </p:cNvSpPr>
          <p:nvPr>
            <p:ph type="body" sz="half" idx="2" hasCustomPrompt="1"/>
          </p:nvPr>
        </p:nvSpPr>
        <p:spPr>
          <a:xfrm>
            <a:off x="775639" y="1461287"/>
            <a:ext cx="16736726" cy="346563"/>
          </a:xfrm>
          <a:prstGeom prst="rect">
            <a:avLst/>
          </a:prstGeom>
        </p:spPr>
        <p:txBody>
          <a:bodyPr wrap="none" lIns="0" tIns="0" rIns="0" bIns="0" anchor="ctr">
            <a:noAutofit/>
          </a:bodyPr>
          <a:lstStyle>
            <a:lvl1pPr marL="0" indent="0" algn="l">
              <a:buNone/>
              <a:defRPr sz="2200" b="0" baseline="0">
                <a:solidFill>
                  <a:schemeClr val="bg1">
                    <a:lumMod val="50000"/>
                  </a:schemeClr>
                </a:solidFill>
                <a:latin typeface="+mn-lt"/>
                <a:ea typeface="Roboto" panose="02000000000000000000" pitchFamily="2" charset="0"/>
              </a:defRPr>
            </a:lvl1pPr>
            <a:lvl2pPr marL="914378" indent="0">
              <a:buNone/>
              <a:defRPr sz="2400"/>
            </a:lvl2pPr>
            <a:lvl3pPr marL="1828754" indent="0">
              <a:buNone/>
              <a:defRPr sz="2000"/>
            </a:lvl3pPr>
            <a:lvl4pPr marL="2743132" indent="0">
              <a:buNone/>
              <a:defRPr sz="1800"/>
            </a:lvl4pPr>
            <a:lvl5pPr marL="3657508" indent="0">
              <a:buNone/>
              <a:defRPr sz="1800"/>
            </a:lvl5pPr>
            <a:lvl6pPr marL="4571886" indent="0">
              <a:buNone/>
              <a:defRPr sz="1800"/>
            </a:lvl6pPr>
            <a:lvl7pPr marL="5486262" indent="0">
              <a:buNone/>
              <a:defRPr sz="1800"/>
            </a:lvl7pPr>
            <a:lvl8pPr marL="6400640" indent="0">
              <a:buNone/>
              <a:defRPr sz="1800"/>
            </a:lvl8pPr>
            <a:lvl9pPr marL="7315018" indent="0">
              <a:buNone/>
              <a:defRPr sz="1800"/>
            </a:lvl9pPr>
          </a:lstStyle>
          <a:p>
            <a:pPr lvl="0"/>
            <a:r>
              <a:rPr lang="en-US"/>
              <a:t>CLICK TO EDITE SUBTITLE</a:t>
            </a:r>
          </a:p>
        </p:txBody>
      </p:sp>
      <p:sp>
        <p:nvSpPr>
          <p:cNvPr id="9" name="Title 2">
            <a:extLst>
              <a:ext uri="{FF2B5EF4-FFF2-40B4-BE49-F238E27FC236}">
                <a16:creationId xmlns:a16="http://schemas.microsoft.com/office/drawing/2014/main" id="{BE5587AB-EE73-4365-8B34-60DEECE61C28}"/>
              </a:ext>
            </a:extLst>
          </p:cNvPr>
          <p:cNvSpPr>
            <a:spLocks noGrp="1"/>
          </p:cNvSpPr>
          <p:nvPr>
            <p:ph type="title"/>
          </p:nvPr>
        </p:nvSpPr>
        <p:spPr>
          <a:xfrm>
            <a:off x="775639" y="565310"/>
            <a:ext cx="16736726" cy="819044"/>
          </a:xfrm>
          <a:prstGeom prst="rect">
            <a:avLst/>
          </a:prstGeom>
        </p:spPr>
        <p:txBody>
          <a:bodyPr lIns="0" tIns="0" rIns="0" bIns="0" anchor="ctr"/>
          <a:lstStyle>
            <a:lvl1pPr algn="l">
              <a:defRPr sz="6000">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23132682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PPT0016">
    <p:spTree>
      <p:nvGrpSpPr>
        <p:cNvPr id="1" name=""/>
        <p:cNvGrpSpPr/>
        <p:nvPr/>
      </p:nvGrpSpPr>
      <p:grpSpPr>
        <a:xfrm>
          <a:off x="0" y="0"/>
          <a:ext cx="0" cy="0"/>
          <a:chOff x="0" y="0"/>
          <a:chExt cx="0" cy="0"/>
        </a:xfrm>
      </p:grpSpPr>
      <p:sp>
        <p:nvSpPr>
          <p:cNvPr id="16" name="Picture Placeholder 15"/>
          <p:cNvSpPr>
            <a:spLocks noGrp="1"/>
          </p:cNvSpPr>
          <p:nvPr>
            <p:ph type="pic" sz="quarter" idx="65"/>
          </p:nvPr>
        </p:nvSpPr>
        <p:spPr>
          <a:xfrm>
            <a:off x="775639" y="2194900"/>
            <a:ext cx="3965786" cy="4727412"/>
          </a:xfrm>
          <a:custGeom>
            <a:avLst/>
            <a:gdLst>
              <a:gd name="connsiteX0" fmla="*/ 0 w 2092091"/>
              <a:gd name="connsiteY0" fmla="*/ 0 h 3438526"/>
              <a:gd name="connsiteX1" fmla="*/ 2092091 w 2092091"/>
              <a:gd name="connsiteY1" fmla="*/ 0 h 3438526"/>
              <a:gd name="connsiteX2" fmla="*/ 2092091 w 2092091"/>
              <a:gd name="connsiteY2" fmla="*/ 3438526 h 3438526"/>
              <a:gd name="connsiteX3" fmla="*/ 0 w 2092091"/>
              <a:gd name="connsiteY3" fmla="*/ 3438526 h 3438526"/>
            </a:gdLst>
            <a:ahLst/>
            <a:cxnLst>
              <a:cxn ang="0">
                <a:pos x="connsiteX0" y="connsiteY0"/>
              </a:cxn>
              <a:cxn ang="0">
                <a:pos x="connsiteX1" y="connsiteY1"/>
              </a:cxn>
              <a:cxn ang="0">
                <a:pos x="connsiteX2" y="connsiteY2"/>
              </a:cxn>
              <a:cxn ang="0">
                <a:pos x="connsiteX3" y="connsiteY3"/>
              </a:cxn>
            </a:cxnLst>
            <a:rect l="l" t="t" r="r" b="b"/>
            <a:pathLst>
              <a:path w="2092091" h="3438526">
                <a:moveTo>
                  <a:pt x="0" y="0"/>
                </a:moveTo>
                <a:lnTo>
                  <a:pt x="2092091" y="0"/>
                </a:lnTo>
                <a:lnTo>
                  <a:pt x="2092091" y="3438526"/>
                </a:lnTo>
                <a:lnTo>
                  <a:pt x="0" y="3438526"/>
                </a:lnTo>
                <a:close/>
              </a:path>
            </a:pathLst>
          </a:custGeom>
          <a:solidFill>
            <a:schemeClr val="tx1">
              <a:lumMod val="10000"/>
              <a:lumOff val="90000"/>
            </a:schemeClr>
          </a:solidFill>
        </p:spPr>
        <p:txBody>
          <a:bodyPr wrap="square" tIns="1188720" bIns="0" anchor="ctr">
            <a:noAutofit/>
          </a:bodyPr>
          <a:lstStyle>
            <a:lvl1pPr marL="342900" indent="-342900" algn="ctr">
              <a:buNone/>
              <a:defRPr lang="en-US" sz="2100" dirty="0">
                <a:solidFill>
                  <a:schemeClr val="bg1">
                    <a:lumMod val="65000"/>
                  </a:schemeClr>
                </a:solidFill>
              </a:defRPr>
            </a:lvl1pPr>
          </a:lstStyle>
          <a:p>
            <a:pPr marL="0" lvl="0" indent="0" algn="ctr"/>
            <a:endParaRPr lang="en-US"/>
          </a:p>
        </p:txBody>
      </p:sp>
      <p:sp>
        <p:nvSpPr>
          <p:cNvPr id="17" name="Picture Placeholder 16"/>
          <p:cNvSpPr>
            <a:spLocks noGrp="1"/>
          </p:cNvSpPr>
          <p:nvPr>
            <p:ph type="pic" sz="quarter" idx="66"/>
          </p:nvPr>
        </p:nvSpPr>
        <p:spPr>
          <a:xfrm>
            <a:off x="5025817" y="2194900"/>
            <a:ext cx="3965786" cy="4727412"/>
          </a:xfrm>
          <a:custGeom>
            <a:avLst/>
            <a:gdLst>
              <a:gd name="connsiteX0" fmla="*/ 0 w 2092091"/>
              <a:gd name="connsiteY0" fmla="*/ 0 h 3438526"/>
              <a:gd name="connsiteX1" fmla="*/ 2092091 w 2092091"/>
              <a:gd name="connsiteY1" fmla="*/ 0 h 3438526"/>
              <a:gd name="connsiteX2" fmla="*/ 2092091 w 2092091"/>
              <a:gd name="connsiteY2" fmla="*/ 3438526 h 3438526"/>
              <a:gd name="connsiteX3" fmla="*/ 0 w 2092091"/>
              <a:gd name="connsiteY3" fmla="*/ 3438526 h 3438526"/>
            </a:gdLst>
            <a:ahLst/>
            <a:cxnLst>
              <a:cxn ang="0">
                <a:pos x="connsiteX0" y="connsiteY0"/>
              </a:cxn>
              <a:cxn ang="0">
                <a:pos x="connsiteX1" y="connsiteY1"/>
              </a:cxn>
              <a:cxn ang="0">
                <a:pos x="connsiteX2" y="connsiteY2"/>
              </a:cxn>
              <a:cxn ang="0">
                <a:pos x="connsiteX3" y="connsiteY3"/>
              </a:cxn>
            </a:cxnLst>
            <a:rect l="l" t="t" r="r" b="b"/>
            <a:pathLst>
              <a:path w="2092091" h="3438526">
                <a:moveTo>
                  <a:pt x="0" y="0"/>
                </a:moveTo>
                <a:lnTo>
                  <a:pt x="2092091" y="0"/>
                </a:lnTo>
                <a:lnTo>
                  <a:pt x="2092091" y="3438526"/>
                </a:lnTo>
                <a:lnTo>
                  <a:pt x="0" y="3438526"/>
                </a:lnTo>
                <a:close/>
              </a:path>
            </a:pathLst>
          </a:custGeom>
          <a:solidFill>
            <a:schemeClr val="bg1">
              <a:lumMod val="95000"/>
            </a:schemeClr>
          </a:solidFill>
        </p:spPr>
        <p:txBody>
          <a:bodyPr wrap="square" tIns="1188720" bIns="0" anchor="ctr">
            <a:noAutofit/>
          </a:bodyPr>
          <a:lstStyle>
            <a:lvl1pPr marL="342900" indent="-342900" algn="ctr">
              <a:buNone/>
              <a:defRPr lang="en-US" sz="2100" dirty="0">
                <a:solidFill>
                  <a:schemeClr val="bg1">
                    <a:lumMod val="65000"/>
                  </a:schemeClr>
                </a:solidFill>
              </a:defRPr>
            </a:lvl1pPr>
          </a:lstStyle>
          <a:p>
            <a:pPr marL="0" lvl="0" indent="0" algn="ctr"/>
            <a:endParaRPr lang="en-US"/>
          </a:p>
        </p:txBody>
      </p:sp>
      <p:sp>
        <p:nvSpPr>
          <p:cNvPr id="18" name="Picture Placeholder 17"/>
          <p:cNvSpPr>
            <a:spLocks noGrp="1"/>
          </p:cNvSpPr>
          <p:nvPr>
            <p:ph type="pic" sz="quarter" idx="67"/>
          </p:nvPr>
        </p:nvSpPr>
        <p:spPr>
          <a:xfrm>
            <a:off x="13546583" y="2194900"/>
            <a:ext cx="3965782" cy="4727412"/>
          </a:xfrm>
          <a:custGeom>
            <a:avLst/>
            <a:gdLst>
              <a:gd name="connsiteX0" fmla="*/ 0 w 2092091"/>
              <a:gd name="connsiteY0" fmla="*/ 0 h 3438526"/>
              <a:gd name="connsiteX1" fmla="*/ 2092091 w 2092091"/>
              <a:gd name="connsiteY1" fmla="*/ 0 h 3438526"/>
              <a:gd name="connsiteX2" fmla="*/ 2092091 w 2092091"/>
              <a:gd name="connsiteY2" fmla="*/ 3438526 h 3438526"/>
              <a:gd name="connsiteX3" fmla="*/ 0 w 2092091"/>
              <a:gd name="connsiteY3" fmla="*/ 3438526 h 3438526"/>
            </a:gdLst>
            <a:ahLst/>
            <a:cxnLst>
              <a:cxn ang="0">
                <a:pos x="connsiteX0" y="connsiteY0"/>
              </a:cxn>
              <a:cxn ang="0">
                <a:pos x="connsiteX1" y="connsiteY1"/>
              </a:cxn>
              <a:cxn ang="0">
                <a:pos x="connsiteX2" y="connsiteY2"/>
              </a:cxn>
              <a:cxn ang="0">
                <a:pos x="connsiteX3" y="connsiteY3"/>
              </a:cxn>
            </a:cxnLst>
            <a:rect l="l" t="t" r="r" b="b"/>
            <a:pathLst>
              <a:path w="2092091" h="3438526">
                <a:moveTo>
                  <a:pt x="0" y="0"/>
                </a:moveTo>
                <a:lnTo>
                  <a:pt x="2092091" y="0"/>
                </a:lnTo>
                <a:lnTo>
                  <a:pt x="2092091" y="3438526"/>
                </a:lnTo>
                <a:lnTo>
                  <a:pt x="0" y="3438526"/>
                </a:lnTo>
                <a:close/>
              </a:path>
            </a:pathLst>
          </a:custGeom>
          <a:solidFill>
            <a:schemeClr val="bg1">
              <a:lumMod val="95000"/>
            </a:schemeClr>
          </a:solidFill>
        </p:spPr>
        <p:txBody>
          <a:bodyPr wrap="square" tIns="1188720" bIns="0" anchor="ctr">
            <a:noAutofit/>
          </a:bodyPr>
          <a:lstStyle>
            <a:lvl1pPr marL="342900" indent="-342900" algn="ctr">
              <a:buNone/>
              <a:defRPr lang="en-US" sz="2100" dirty="0">
                <a:solidFill>
                  <a:schemeClr val="bg1">
                    <a:lumMod val="65000"/>
                  </a:schemeClr>
                </a:solidFill>
              </a:defRPr>
            </a:lvl1pPr>
          </a:lstStyle>
          <a:p>
            <a:pPr marL="0" lvl="0" indent="0" algn="ctr"/>
            <a:endParaRPr lang="en-US"/>
          </a:p>
        </p:txBody>
      </p:sp>
      <p:sp>
        <p:nvSpPr>
          <p:cNvPr id="19" name="Picture Placeholder 18"/>
          <p:cNvSpPr>
            <a:spLocks noGrp="1"/>
          </p:cNvSpPr>
          <p:nvPr>
            <p:ph type="pic" sz="quarter" idx="68"/>
          </p:nvPr>
        </p:nvSpPr>
        <p:spPr>
          <a:xfrm>
            <a:off x="9275995" y="2194900"/>
            <a:ext cx="3965786" cy="4727412"/>
          </a:xfrm>
          <a:custGeom>
            <a:avLst/>
            <a:gdLst>
              <a:gd name="connsiteX0" fmla="*/ 0 w 2092091"/>
              <a:gd name="connsiteY0" fmla="*/ 0 h 3438526"/>
              <a:gd name="connsiteX1" fmla="*/ 2092091 w 2092091"/>
              <a:gd name="connsiteY1" fmla="*/ 0 h 3438526"/>
              <a:gd name="connsiteX2" fmla="*/ 2092091 w 2092091"/>
              <a:gd name="connsiteY2" fmla="*/ 3438526 h 3438526"/>
              <a:gd name="connsiteX3" fmla="*/ 0 w 2092091"/>
              <a:gd name="connsiteY3" fmla="*/ 3438526 h 3438526"/>
            </a:gdLst>
            <a:ahLst/>
            <a:cxnLst>
              <a:cxn ang="0">
                <a:pos x="connsiteX0" y="connsiteY0"/>
              </a:cxn>
              <a:cxn ang="0">
                <a:pos x="connsiteX1" y="connsiteY1"/>
              </a:cxn>
              <a:cxn ang="0">
                <a:pos x="connsiteX2" y="connsiteY2"/>
              </a:cxn>
              <a:cxn ang="0">
                <a:pos x="connsiteX3" y="connsiteY3"/>
              </a:cxn>
            </a:cxnLst>
            <a:rect l="l" t="t" r="r" b="b"/>
            <a:pathLst>
              <a:path w="2092091" h="3438526">
                <a:moveTo>
                  <a:pt x="0" y="0"/>
                </a:moveTo>
                <a:lnTo>
                  <a:pt x="2092091" y="0"/>
                </a:lnTo>
                <a:lnTo>
                  <a:pt x="2092091" y="3438526"/>
                </a:lnTo>
                <a:lnTo>
                  <a:pt x="0" y="3438526"/>
                </a:lnTo>
                <a:close/>
              </a:path>
            </a:pathLst>
          </a:custGeom>
          <a:solidFill>
            <a:schemeClr val="tx1">
              <a:lumMod val="10000"/>
              <a:lumOff val="90000"/>
            </a:schemeClr>
          </a:solidFill>
        </p:spPr>
        <p:txBody>
          <a:bodyPr wrap="square" tIns="1188720" bIns="0" anchor="ctr">
            <a:noAutofit/>
          </a:bodyPr>
          <a:lstStyle>
            <a:lvl1pPr marL="342900" indent="-342900" algn="ctr">
              <a:buNone/>
              <a:defRPr lang="en-US" sz="2100" dirty="0">
                <a:solidFill>
                  <a:schemeClr val="bg1">
                    <a:lumMod val="65000"/>
                  </a:schemeClr>
                </a:solidFill>
              </a:defRPr>
            </a:lvl1pPr>
          </a:lstStyle>
          <a:p>
            <a:pPr marL="0" lvl="0" indent="0" algn="ctr"/>
            <a:endParaRPr lang="en-US"/>
          </a:p>
        </p:txBody>
      </p:sp>
      <p:sp>
        <p:nvSpPr>
          <p:cNvPr id="8" name="Text Placeholder 3">
            <a:extLst>
              <a:ext uri="{FF2B5EF4-FFF2-40B4-BE49-F238E27FC236}">
                <a16:creationId xmlns:a16="http://schemas.microsoft.com/office/drawing/2014/main" id="{9465D4C0-3787-475C-917E-0393BC36022C}"/>
              </a:ext>
            </a:extLst>
          </p:cNvPr>
          <p:cNvSpPr>
            <a:spLocks noGrp="1"/>
          </p:cNvSpPr>
          <p:nvPr>
            <p:ph type="body" sz="half" idx="2" hasCustomPrompt="1"/>
          </p:nvPr>
        </p:nvSpPr>
        <p:spPr>
          <a:xfrm>
            <a:off x="775639" y="1461287"/>
            <a:ext cx="16736726" cy="346563"/>
          </a:xfrm>
          <a:prstGeom prst="rect">
            <a:avLst/>
          </a:prstGeom>
        </p:spPr>
        <p:txBody>
          <a:bodyPr wrap="none" lIns="0" tIns="0" rIns="0" bIns="0" anchor="ctr">
            <a:noAutofit/>
          </a:bodyPr>
          <a:lstStyle>
            <a:lvl1pPr marL="0" indent="0" algn="l">
              <a:buNone/>
              <a:defRPr sz="2200" b="0" baseline="0">
                <a:solidFill>
                  <a:schemeClr val="bg1">
                    <a:lumMod val="50000"/>
                  </a:schemeClr>
                </a:solidFill>
                <a:latin typeface="+mn-lt"/>
                <a:ea typeface="Roboto" panose="02000000000000000000" pitchFamily="2" charset="0"/>
              </a:defRPr>
            </a:lvl1pPr>
            <a:lvl2pPr marL="914378" indent="0">
              <a:buNone/>
              <a:defRPr sz="2400"/>
            </a:lvl2pPr>
            <a:lvl3pPr marL="1828754" indent="0">
              <a:buNone/>
              <a:defRPr sz="2000"/>
            </a:lvl3pPr>
            <a:lvl4pPr marL="2743132" indent="0">
              <a:buNone/>
              <a:defRPr sz="1800"/>
            </a:lvl4pPr>
            <a:lvl5pPr marL="3657508" indent="0">
              <a:buNone/>
              <a:defRPr sz="1800"/>
            </a:lvl5pPr>
            <a:lvl6pPr marL="4571886" indent="0">
              <a:buNone/>
              <a:defRPr sz="1800"/>
            </a:lvl6pPr>
            <a:lvl7pPr marL="5486262" indent="0">
              <a:buNone/>
              <a:defRPr sz="1800"/>
            </a:lvl7pPr>
            <a:lvl8pPr marL="6400640" indent="0">
              <a:buNone/>
              <a:defRPr sz="1800"/>
            </a:lvl8pPr>
            <a:lvl9pPr marL="7315018" indent="0">
              <a:buNone/>
              <a:defRPr sz="1800"/>
            </a:lvl9pPr>
          </a:lstStyle>
          <a:p>
            <a:pPr lvl="0"/>
            <a:r>
              <a:rPr lang="en-US"/>
              <a:t>CLICK TO EDITE SUBTITLE</a:t>
            </a:r>
          </a:p>
        </p:txBody>
      </p:sp>
      <p:sp>
        <p:nvSpPr>
          <p:cNvPr id="9" name="Title 2">
            <a:extLst>
              <a:ext uri="{FF2B5EF4-FFF2-40B4-BE49-F238E27FC236}">
                <a16:creationId xmlns:a16="http://schemas.microsoft.com/office/drawing/2014/main" id="{1398A689-346E-4053-816F-983784EDCD88}"/>
              </a:ext>
            </a:extLst>
          </p:cNvPr>
          <p:cNvSpPr>
            <a:spLocks noGrp="1"/>
          </p:cNvSpPr>
          <p:nvPr>
            <p:ph type="title"/>
          </p:nvPr>
        </p:nvSpPr>
        <p:spPr>
          <a:xfrm>
            <a:off x="775639" y="565310"/>
            <a:ext cx="16736726" cy="819044"/>
          </a:xfrm>
          <a:prstGeom prst="rect">
            <a:avLst/>
          </a:prstGeom>
        </p:spPr>
        <p:txBody>
          <a:bodyPr lIns="0" tIns="0" rIns="0" bIns="0" anchor="ctr"/>
          <a:lstStyle>
            <a:lvl1pPr algn="l">
              <a:defRPr sz="6000">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27691956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PPT0017">
    <p:spTree>
      <p:nvGrpSpPr>
        <p:cNvPr id="1" name=""/>
        <p:cNvGrpSpPr/>
        <p:nvPr/>
      </p:nvGrpSpPr>
      <p:grpSpPr>
        <a:xfrm>
          <a:off x="0" y="0"/>
          <a:ext cx="0" cy="0"/>
          <a:chOff x="0" y="0"/>
          <a:chExt cx="0" cy="0"/>
        </a:xfrm>
      </p:grpSpPr>
      <p:sp>
        <p:nvSpPr>
          <p:cNvPr id="14" name="Picture Placeholder 13"/>
          <p:cNvSpPr>
            <a:spLocks noGrp="1"/>
          </p:cNvSpPr>
          <p:nvPr>
            <p:ph type="pic" sz="quarter" idx="65"/>
          </p:nvPr>
        </p:nvSpPr>
        <p:spPr>
          <a:xfrm>
            <a:off x="774664" y="2221030"/>
            <a:ext cx="3297600" cy="4542763"/>
          </a:xfrm>
          <a:custGeom>
            <a:avLst/>
            <a:gdLst>
              <a:gd name="connsiteX0" fmla="*/ 0 w 1648800"/>
              <a:gd name="connsiteY0" fmla="*/ 0 h 2271031"/>
              <a:gd name="connsiteX1" fmla="*/ 1648800 w 1648800"/>
              <a:gd name="connsiteY1" fmla="*/ 0 h 2271031"/>
              <a:gd name="connsiteX2" fmla="*/ 1648800 w 1648800"/>
              <a:gd name="connsiteY2" fmla="*/ 2271031 h 2271031"/>
              <a:gd name="connsiteX3" fmla="*/ 0 w 1648800"/>
              <a:gd name="connsiteY3" fmla="*/ 2271031 h 2271031"/>
            </a:gdLst>
            <a:ahLst/>
            <a:cxnLst>
              <a:cxn ang="0">
                <a:pos x="connsiteX0" y="connsiteY0"/>
              </a:cxn>
              <a:cxn ang="0">
                <a:pos x="connsiteX1" y="connsiteY1"/>
              </a:cxn>
              <a:cxn ang="0">
                <a:pos x="connsiteX2" y="connsiteY2"/>
              </a:cxn>
              <a:cxn ang="0">
                <a:pos x="connsiteX3" y="connsiteY3"/>
              </a:cxn>
            </a:cxnLst>
            <a:rect l="l" t="t" r="r" b="b"/>
            <a:pathLst>
              <a:path w="1648800" h="2271031">
                <a:moveTo>
                  <a:pt x="0" y="0"/>
                </a:moveTo>
                <a:lnTo>
                  <a:pt x="1648800" y="0"/>
                </a:lnTo>
                <a:lnTo>
                  <a:pt x="1648800" y="2271031"/>
                </a:lnTo>
                <a:lnTo>
                  <a:pt x="0" y="2271031"/>
                </a:lnTo>
                <a:close/>
              </a:path>
            </a:pathLst>
          </a:custGeom>
          <a:solidFill>
            <a:schemeClr val="tx1">
              <a:lumMod val="10000"/>
              <a:lumOff val="90000"/>
            </a:schemeClr>
          </a:solidFill>
        </p:spPr>
        <p:txBody>
          <a:bodyPr wrap="square" tIns="684000" anchor="ctr">
            <a:noAutofit/>
          </a:bodyPr>
          <a:lstStyle>
            <a:lvl1pPr marL="342900" indent="-342900" algn="ctr">
              <a:buNone/>
              <a:defRPr lang="en-US" sz="2100" dirty="0">
                <a:solidFill>
                  <a:schemeClr val="bg1">
                    <a:lumMod val="65000"/>
                  </a:schemeClr>
                </a:solidFill>
              </a:defRPr>
            </a:lvl1pPr>
          </a:lstStyle>
          <a:p>
            <a:pPr marL="0" lvl="0" indent="0" algn="ctr"/>
            <a:endParaRPr lang="en-US"/>
          </a:p>
        </p:txBody>
      </p:sp>
      <p:sp>
        <p:nvSpPr>
          <p:cNvPr id="15" name="Picture Placeholder 14"/>
          <p:cNvSpPr>
            <a:spLocks noGrp="1"/>
          </p:cNvSpPr>
          <p:nvPr>
            <p:ph type="pic" sz="quarter" idx="66"/>
          </p:nvPr>
        </p:nvSpPr>
        <p:spPr>
          <a:xfrm>
            <a:off x="4134690" y="2221030"/>
            <a:ext cx="3297600" cy="4542763"/>
          </a:xfrm>
          <a:custGeom>
            <a:avLst/>
            <a:gdLst>
              <a:gd name="connsiteX0" fmla="*/ 0 w 1648800"/>
              <a:gd name="connsiteY0" fmla="*/ 0 h 2271031"/>
              <a:gd name="connsiteX1" fmla="*/ 1648800 w 1648800"/>
              <a:gd name="connsiteY1" fmla="*/ 0 h 2271031"/>
              <a:gd name="connsiteX2" fmla="*/ 1648800 w 1648800"/>
              <a:gd name="connsiteY2" fmla="*/ 2271031 h 2271031"/>
              <a:gd name="connsiteX3" fmla="*/ 0 w 1648800"/>
              <a:gd name="connsiteY3" fmla="*/ 2271031 h 2271031"/>
            </a:gdLst>
            <a:ahLst/>
            <a:cxnLst>
              <a:cxn ang="0">
                <a:pos x="connsiteX0" y="connsiteY0"/>
              </a:cxn>
              <a:cxn ang="0">
                <a:pos x="connsiteX1" y="connsiteY1"/>
              </a:cxn>
              <a:cxn ang="0">
                <a:pos x="connsiteX2" y="connsiteY2"/>
              </a:cxn>
              <a:cxn ang="0">
                <a:pos x="connsiteX3" y="connsiteY3"/>
              </a:cxn>
            </a:cxnLst>
            <a:rect l="l" t="t" r="r" b="b"/>
            <a:pathLst>
              <a:path w="1648800" h="2271031">
                <a:moveTo>
                  <a:pt x="0" y="0"/>
                </a:moveTo>
                <a:lnTo>
                  <a:pt x="1648800" y="0"/>
                </a:lnTo>
                <a:lnTo>
                  <a:pt x="1648800" y="2271031"/>
                </a:lnTo>
                <a:lnTo>
                  <a:pt x="0" y="2271031"/>
                </a:lnTo>
                <a:close/>
              </a:path>
            </a:pathLst>
          </a:custGeom>
          <a:solidFill>
            <a:schemeClr val="bg1">
              <a:lumMod val="95000"/>
            </a:schemeClr>
          </a:solidFill>
        </p:spPr>
        <p:txBody>
          <a:bodyPr wrap="square" tIns="684000" anchor="ctr">
            <a:noAutofit/>
          </a:bodyPr>
          <a:lstStyle>
            <a:lvl1pPr marL="342900" indent="-342900" algn="ctr">
              <a:buNone/>
              <a:defRPr lang="en-US" sz="2100" dirty="0">
                <a:solidFill>
                  <a:schemeClr val="bg1">
                    <a:lumMod val="65000"/>
                  </a:schemeClr>
                </a:solidFill>
              </a:defRPr>
            </a:lvl1pPr>
          </a:lstStyle>
          <a:p>
            <a:pPr marL="0" lvl="0" indent="0" algn="ctr"/>
            <a:endParaRPr lang="en-US"/>
          </a:p>
        </p:txBody>
      </p:sp>
      <p:sp>
        <p:nvSpPr>
          <p:cNvPr id="22" name="Picture Placeholder 21"/>
          <p:cNvSpPr>
            <a:spLocks noGrp="1"/>
          </p:cNvSpPr>
          <p:nvPr>
            <p:ph type="pic" sz="quarter" idx="67"/>
          </p:nvPr>
        </p:nvSpPr>
        <p:spPr>
          <a:xfrm>
            <a:off x="14214762" y="2221030"/>
            <a:ext cx="3297600" cy="4542763"/>
          </a:xfrm>
          <a:custGeom>
            <a:avLst/>
            <a:gdLst>
              <a:gd name="connsiteX0" fmla="*/ 0 w 1648800"/>
              <a:gd name="connsiteY0" fmla="*/ 0 h 2271031"/>
              <a:gd name="connsiteX1" fmla="*/ 1648800 w 1648800"/>
              <a:gd name="connsiteY1" fmla="*/ 0 h 2271031"/>
              <a:gd name="connsiteX2" fmla="*/ 1648800 w 1648800"/>
              <a:gd name="connsiteY2" fmla="*/ 2271031 h 2271031"/>
              <a:gd name="connsiteX3" fmla="*/ 0 w 1648800"/>
              <a:gd name="connsiteY3" fmla="*/ 2271031 h 2271031"/>
            </a:gdLst>
            <a:ahLst/>
            <a:cxnLst>
              <a:cxn ang="0">
                <a:pos x="connsiteX0" y="connsiteY0"/>
              </a:cxn>
              <a:cxn ang="0">
                <a:pos x="connsiteX1" y="connsiteY1"/>
              </a:cxn>
              <a:cxn ang="0">
                <a:pos x="connsiteX2" y="connsiteY2"/>
              </a:cxn>
              <a:cxn ang="0">
                <a:pos x="connsiteX3" y="connsiteY3"/>
              </a:cxn>
            </a:cxnLst>
            <a:rect l="l" t="t" r="r" b="b"/>
            <a:pathLst>
              <a:path w="1648800" h="2271031">
                <a:moveTo>
                  <a:pt x="0" y="0"/>
                </a:moveTo>
                <a:lnTo>
                  <a:pt x="1648800" y="0"/>
                </a:lnTo>
                <a:lnTo>
                  <a:pt x="1648800" y="2271031"/>
                </a:lnTo>
                <a:lnTo>
                  <a:pt x="0" y="2271031"/>
                </a:lnTo>
                <a:close/>
              </a:path>
            </a:pathLst>
          </a:custGeom>
          <a:solidFill>
            <a:schemeClr val="tx1">
              <a:lumMod val="10000"/>
              <a:lumOff val="90000"/>
            </a:schemeClr>
          </a:solidFill>
        </p:spPr>
        <p:txBody>
          <a:bodyPr wrap="square" tIns="684000" anchor="ctr">
            <a:noAutofit/>
          </a:bodyPr>
          <a:lstStyle>
            <a:lvl1pPr marL="342900" indent="-342900" algn="ctr">
              <a:buNone/>
              <a:defRPr lang="en-US" sz="2100" dirty="0">
                <a:solidFill>
                  <a:schemeClr val="bg1">
                    <a:lumMod val="65000"/>
                  </a:schemeClr>
                </a:solidFill>
              </a:defRPr>
            </a:lvl1pPr>
          </a:lstStyle>
          <a:p>
            <a:pPr marL="0" lvl="0" indent="0" algn="ctr"/>
            <a:endParaRPr lang="en-US"/>
          </a:p>
        </p:txBody>
      </p:sp>
      <p:sp>
        <p:nvSpPr>
          <p:cNvPr id="20" name="Picture Placeholder 19"/>
          <p:cNvSpPr>
            <a:spLocks noGrp="1"/>
          </p:cNvSpPr>
          <p:nvPr>
            <p:ph type="pic" sz="quarter" idx="68"/>
          </p:nvPr>
        </p:nvSpPr>
        <p:spPr>
          <a:xfrm>
            <a:off x="7494716" y="2221030"/>
            <a:ext cx="3297600" cy="4542763"/>
          </a:xfrm>
          <a:custGeom>
            <a:avLst/>
            <a:gdLst>
              <a:gd name="connsiteX0" fmla="*/ 0 w 1648800"/>
              <a:gd name="connsiteY0" fmla="*/ 0 h 2271031"/>
              <a:gd name="connsiteX1" fmla="*/ 1648800 w 1648800"/>
              <a:gd name="connsiteY1" fmla="*/ 0 h 2271031"/>
              <a:gd name="connsiteX2" fmla="*/ 1648800 w 1648800"/>
              <a:gd name="connsiteY2" fmla="*/ 2271031 h 2271031"/>
              <a:gd name="connsiteX3" fmla="*/ 0 w 1648800"/>
              <a:gd name="connsiteY3" fmla="*/ 2271031 h 2271031"/>
            </a:gdLst>
            <a:ahLst/>
            <a:cxnLst>
              <a:cxn ang="0">
                <a:pos x="connsiteX0" y="connsiteY0"/>
              </a:cxn>
              <a:cxn ang="0">
                <a:pos x="connsiteX1" y="connsiteY1"/>
              </a:cxn>
              <a:cxn ang="0">
                <a:pos x="connsiteX2" y="connsiteY2"/>
              </a:cxn>
              <a:cxn ang="0">
                <a:pos x="connsiteX3" y="connsiteY3"/>
              </a:cxn>
            </a:cxnLst>
            <a:rect l="l" t="t" r="r" b="b"/>
            <a:pathLst>
              <a:path w="1648800" h="2271031">
                <a:moveTo>
                  <a:pt x="0" y="0"/>
                </a:moveTo>
                <a:lnTo>
                  <a:pt x="1648800" y="0"/>
                </a:lnTo>
                <a:lnTo>
                  <a:pt x="1648800" y="2271031"/>
                </a:lnTo>
                <a:lnTo>
                  <a:pt x="0" y="2271031"/>
                </a:lnTo>
                <a:close/>
              </a:path>
            </a:pathLst>
          </a:custGeom>
          <a:solidFill>
            <a:schemeClr val="tx1">
              <a:lumMod val="10000"/>
              <a:lumOff val="90000"/>
            </a:schemeClr>
          </a:solidFill>
        </p:spPr>
        <p:txBody>
          <a:bodyPr wrap="square" tIns="684000" anchor="ctr">
            <a:noAutofit/>
          </a:bodyPr>
          <a:lstStyle>
            <a:lvl1pPr marL="342900" indent="-342900" algn="ctr">
              <a:buNone/>
              <a:defRPr lang="en-US" sz="2100" dirty="0">
                <a:solidFill>
                  <a:schemeClr val="bg1">
                    <a:lumMod val="65000"/>
                  </a:schemeClr>
                </a:solidFill>
              </a:defRPr>
            </a:lvl1pPr>
          </a:lstStyle>
          <a:p>
            <a:pPr marL="0" lvl="0" indent="0" algn="ctr"/>
            <a:endParaRPr lang="en-US"/>
          </a:p>
        </p:txBody>
      </p:sp>
      <p:sp>
        <p:nvSpPr>
          <p:cNvPr id="21" name="Picture Placeholder 20"/>
          <p:cNvSpPr>
            <a:spLocks noGrp="1"/>
          </p:cNvSpPr>
          <p:nvPr>
            <p:ph type="pic" sz="quarter" idx="69"/>
          </p:nvPr>
        </p:nvSpPr>
        <p:spPr>
          <a:xfrm>
            <a:off x="10854740" y="2221030"/>
            <a:ext cx="3297600" cy="4542763"/>
          </a:xfrm>
          <a:custGeom>
            <a:avLst/>
            <a:gdLst>
              <a:gd name="connsiteX0" fmla="*/ 0 w 1648800"/>
              <a:gd name="connsiteY0" fmla="*/ 0 h 2271031"/>
              <a:gd name="connsiteX1" fmla="*/ 1648800 w 1648800"/>
              <a:gd name="connsiteY1" fmla="*/ 0 h 2271031"/>
              <a:gd name="connsiteX2" fmla="*/ 1648800 w 1648800"/>
              <a:gd name="connsiteY2" fmla="*/ 2271031 h 2271031"/>
              <a:gd name="connsiteX3" fmla="*/ 0 w 1648800"/>
              <a:gd name="connsiteY3" fmla="*/ 2271031 h 2271031"/>
            </a:gdLst>
            <a:ahLst/>
            <a:cxnLst>
              <a:cxn ang="0">
                <a:pos x="connsiteX0" y="connsiteY0"/>
              </a:cxn>
              <a:cxn ang="0">
                <a:pos x="connsiteX1" y="connsiteY1"/>
              </a:cxn>
              <a:cxn ang="0">
                <a:pos x="connsiteX2" y="connsiteY2"/>
              </a:cxn>
              <a:cxn ang="0">
                <a:pos x="connsiteX3" y="connsiteY3"/>
              </a:cxn>
            </a:cxnLst>
            <a:rect l="l" t="t" r="r" b="b"/>
            <a:pathLst>
              <a:path w="1648800" h="2271031">
                <a:moveTo>
                  <a:pt x="0" y="0"/>
                </a:moveTo>
                <a:lnTo>
                  <a:pt x="1648800" y="0"/>
                </a:lnTo>
                <a:lnTo>
                  <a:pt x="1648800" y="2271031"/>
                </a:lnTo>
                <a:lnTo>
                  <a:pt x="0" y="2271031"/>
                </a:lnTo>
                <a:close/>
              </a:path>
            </a:pathLst>
          </a:custGeom>
          <a:solidFill>
            <a:schemeClr val="bg1">
              <a:lumMod val="95000"/>
            </a:schemeClr>
          </a:solidFill>
        </p:spPr>
        <p:txBody>
          <a:bodyPr wrap="square" tIns="684000" anchor="ctr">
            <a:noAutofit/>
          </a:bodyPr>
          <a:lstStyle>
            <a:lvl1pPr marL="342900" indent="-342900" algn="ctr">
              <a:buNone/>
              <a:defRPr lang="en-US" sz="2100" dirty="0">
                <a:solidFill>
                  <a:schemeClr val="bg1">
                    <a:lumMod val="65000"/>
                  </a:schemeClr>
                </a:solidFill>
              </a:defRPr>
            </a:lvl1pPr>
          </a:lstStyle>
          <a:p>
            <a:pPr marL="0" lvl="0" indent="0" algn="ctr"/>
            <a:endParaRPr lang="en-US"/>
          </a:p>
        </p:txBody>
      </p:sp>
      <p:sp>
        <p:nvSpPr>
          <p:cNvPr id="9" name="Text Placeholder 3">
            <a:extLst>
              <a:ext uri="{FF2B5EF4-FFF2-40B4-BE49-F238E27FC236}">
                <a16:creationId xmlns:a16="http://schemas.microsoft.com/office/drawing/2014/main" id="{9AA4F0DE-6838-4314-ABDC-097112C0FD10}"/>
              </a:ext>
            </a:extLst>
          </p:cNvPr>
          <p:cNvSpPr>
            <a:spLocks noGrp="1"/>
          </p:cNvSpPr>
          <p:nvPr>
            <p:ph type="body" sz="half" idx="2" hasCustomPrompt="1"/>
          </p:nvPr>
        </p:nvSpPr>
        <p:spPr>
          <a:xfrm>
            <a:off x="775639" y="1461287"/>
            <a:ext cx="16736726" cy="346563"/>
          </a:xfrm>
          <a:prstGeom prst="rect">
            <a:avLst/>
          </a:prstGeom>
        </p:spPr>
        <p:txBody>
          <a:bodyPr wrap="none" lIns="0" tIns="0" rIns="0" bIns="0" anchor="ctr">
            <a:noAutofit/>
          </a:bodyPr>
          <a:lstStyle>
            <a:lvl1pPr marL="0" indent="0" algn="l">
              <a:buNone/>
              <a:defRPr sz="2200" b="0" baseline="0">
                <a:solidFill>
                  <a:schemeClr val="bg1">
                    <a:lumMod val="50000"/>
                  </a:schemeClr>
                </a:solidFill>
                <a:latin typeface="+mn-lt"/>
                <a:ea typeface="Roboto" panose="02000000000000000000" pitchFamily="2" charset="0"/>
              </a:defRPr>
            </a:lvl1pPr>
            <a:lvl2pPr marL="914378" indent="0">
              <a:buNone/>
              <a:defRPr sz="2400"/>
            </a:lvl2pPr>
            <a:lvl3pPr marL="1828754" indent="0">
              <a:buNone/>
              <a:defRPr sz="2000"/>
            </a:lvl3pPr>
            <a:lvl4pPr marL="2743132" indent="0">
              <a:buNone/>
              <a:defRPr sz="1800"/>
            </a:lvl4pPr>
            <a:lvl5pPr marL="3657508" indent="0">
              <a:buNone/>
              <a:defRPr sz="1800"/>
            </a:lvl5pPr>
            <a:lvl6pPr marL="4571886" indent="0">
              <a:buNone/>
              <a:defRPr sz="1800"/>
            </a:lvl6pPr>
            <a:lvl7pPr marL="5486262" indent="0">
              <a:buNone/>
              <a:defRPr sz="1800"/>
            </a:lvl7pPr>
            <a:lvl8pPr marL="6400640" indent="0">
              <a:buNone/>
              <a:defRPr sz="1800"/>
            </a:lvl8pPr>
            <a:lvl9pPr marL="7315018" indent="0">
              <a:buNone/>
              <a:defRPr sz="1800"/>
            </a:lvl9pPr>
          </a:lstStyle>
          <a:p>
            <a:pPr lvl="0"/>
            <a:r>
              <a:rPr lang="en-US"/>
              <a:t>CLICK TO EDITE SUBTITLE</a:t>
            </a:r>
          </a:p>
        </p:txBody>
      </p:sp>
      <p:sp>
        <p:nvSpPr>
          <p:cNvPr id="10" name="Title 2">
            <a:extLst>
              <a:ext uri="{FF2B5EF4-FFF2-40B4-BE49-F238E27FC236}">
                <a16:creationId xmlns:a16="http://schemas.microsoft.com/office/drawing/2014/main" id="{2A7A690F-4813-4E28-B93D-0C41672F0FD2}"/>
              </a:ext>
            </a:extLst>
          </p:cNvPr>
          <p:cNvSpPr>
            <a:spLocks noGrp="1"/>
          </p:cNvSpPr>
          <p:nvPr>
            <p:ph type="title"/>
          </p:nvPr>
        </p:nvSpPr>
        <p:spPr>
          <a:xfrm>
            <a:off x="775639" y="565310"/>
            <a:ext cx="16736726" cy="819044"/>
          </a:xfrm>
          <a:prstGeom prst="rect">
            <a:avLst/>
          </a:prstGeom>
        </p:spPr>
        <p:txBody>
          <a:bodyPr lIns="0" tIns="0" rIns="0" bIns="0" anchor="ctr"/>
          <a:lstStyle>
            <a:lvl1pPr algn="l">
              <a:defRPr sz="6000">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21209531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PPT0018">
    <p:spTree>
      <p:nvGrpSpPr>
        <p:cNvPr id="1" name=""/>
        <p:cNvGrpSpPr/>
        <p:nvPr/>
      </p:nvGrpSpPr>
      <p:grpSpPr>
        <a:xfrm>
          <a:off x="0" y="0"/>
          <a:ext cx="0" cy="0"/>
          <a:chOff x="0" y="0"/>
          <a:chExt cx="0" cy="0"/>
        </a:xfrm>
      </p:grpSpPr>
      <p:sp>
        <p:nvSpPr>
          <p:cNvPr id="12" name="Picture Placeholder 7"/>
          <p:cNvSpPr>
            <a:spLocks noGrp="1"/>
          </p:cNvSpPr>
          <p:nvPr>
            <p:ph type="pic" sz="quarter" idx="19" hasCustomPrompt="1"/>
          </p:nvPr>
        </p:nvSpPr>
        <p:spPr>
          <a:xfrm>
            <a:off x="1287496" y="1496865"/>
            <a:ext cx="2558316" cy="2562399"/>
          </a:xfrm>
          <a:prstGeom prst="ellipse">
            <a:avLst/>
          </a:prstGeom>
          <a:solidFill>
            <a:schemeClr val="tx2">
              <a:lumMod val="10000"/>
              <a:lumOff val="90000"/>
            </a:schemeClr>
          </a:solidFill>
          <a:ln w="19050">
            <a:noFill/>
          </a:ln>
          <a:effectLst/>
        </p:spPr>
        <p:txBody>
          <a:bodyPr lIns="0" tIns="0" rIns="0" bIns="91440" anchor="b"/>
          <a:lstStyle>
            <a:lvl1pPr algn="ctr" rtl="0">
              <a:buNone/>
              <a:defRPr sz="1800">
                <a:solidFill>
                  <a:schemeClr val="tx1">
                    <a:lumMod val="75000"/>
                    <a:lumOff val="25000"/>
                  </a:schemeClr>
                </a:solidFill>
              </a:defRPr>
            </a:lvl1pPr>
          </a:lstStyle>
          <a:p>
            <a:r>
              <a:rPr lang="en-US"/>
              <a:t>Image Holder</a:t>
            </a:r>
          </a:p>
        </p:txBody>
      </p:sp>
      <p:sp>
        <p:nvSpPr>
          <p:cNvPr id="13" name="Picture Placeholder 7"/>
          <p:cNvSpPr>
            <a:spLocks noGrp="1"/>
          </p:cNvSpPr>
          <p:nvPr>
            <p:ph type="pic" sz="quarter" idx="30" hasCustomPrompt="1"/>
          </p:nvPr>
        </p:nvSpPr>
        <p:spPr>
          <a:xfrm>
            <a:off x="4616886" y="1496865"/>
            <a:ext cx="2558316" cy="2562399"/>
          </a:xfrm>
          <a:prstGeom prst="ellipse">
            <a:avLst/>
          </a:prstGeom>
          <a:solidFill>
            <a:schemeClr val="tx2">
              <a:lumMod val="10000"/>
              <a:lumOff val="90000"/>
            </a:schemeClr>
          </a:solidFill>
          <a:ln w="19050">
            <a:noFill/>
          </a:ln>
          <a:effectLst/>
        </p:spPr>
        <p:txBody>
          <a:bodyPr lIns="0" tIns="0" rIns="0" bIns="91440" anchor="b"/>
          <a:lstStyle>
            <a:lvl1pPr algn="ctr" rtl="0">
              <a:buNone/>
              <a:defRPr sz="1800">
                <a:solidFill>
                  <a:schemeClr val="tx1">
                    <a:lumMod val="75000"/>
                    <a:lumOff val="25000"/>
                  </a:schemeClr>
                </a:solidFill>
              </a:defRPr>
            </a:lvl1pPr>
          </a:lstStyle>
          <a:p>
            <a:r>
              <a:rPr lang="en-US"/>
              <a:t>Image Holder</a:t>
            </a:r>
          </a:p>
        </p:txBody>
      </p:sp>
      <p:sp>
        <p:nvSpPr>
          <p:cNvPr id="15" name="Picture Placeholder 7"/>
          <p:cNvSpPr>
            <a:spLocks noGrp="1"/>
          </p:cNvSpPr>
          <p:nvPr>
            <p:ph type="pic" sz="quarter" idx="39" hasCustomPrompt="1"/>
          </p:nvPr>
        </p:nvSpPr>
        <p:spPr>
          <a:xfrm>
            <a:off x="1287496" y="6087796"/>
            <a:ext cx="2558316" cy="2562399"/>
          </a:xfrm>
          <a:prstGeom prst="ellipse">
            <a:avLst/>
          </a:prstGeom>
          <a:solidFill>
            <a:schemeClr val="tx2">
              <a:lumMod val="10000"/>
              <a:lumOff val="90000"/>
            </a:schemeClr>
          </a:solidFill>
          <a:ln w="19050">
            <a:noFill/>
          </a:ln>
          <a:effectLst/>
        </p:spPr>
        <p:txBody>
          <a:bodyPr lIns="0" tIns="0" rIns="0" bIns="91440" anchor="b"/>
          <a:lstStyle>
            <a:lvl1pPr algn="ctr" rtl="0">
              <a:buNone/>
              <a:defRPr sz="1800">
                <a:solidFill>
                  <a:schemeClr val="tx1">
                    <a:lumMod val="75000"/>
                    <a:lumOff val="25000"/>
                  </a:schemeClr>
                </a:solidFill>
              </a:defRPr>
            </a:lvl1pPr>
          </a:lstStyle>
          <a:p>
            <a:r>
              <a:rPr lang="en-US"/>
              <a:t>Image Holder</a:t>
            </a:r>
          </a:p>
        </p:txBody>
      </p:sp>
      <p:sp>
        <p:nvSpPr>
          <p:cNvPr id="16" name="Picture Placeholder 7"/>
          <p:cNvSpPr>
            <a:spLocks noGrp="1"/>
          </p:cNvSpPr>
          <p:nvPr>
            <p:ph type="pic" sz="quarter" idx="40" hasCustomPrompt="1"/>
          </p:nvPr>
        </p:nvSpPr>
        <p:spPr>
          <a:xfrm>
            <a:off x="4616886" y="6087796"/>
            <a:ext cx="2558316" cy="2562399"/>
          </a:xfrm>
          <a:prstGeom prst="ellipse">
            <a:avLst/>
          </a:prstGeom>
          <a:solidFill>
            <a:schemeClr val="tx2">
              <a:lumMod val="10000"/>
              <a:lumOff val="90000"/>
            </a:schemeClr>
          </a:solidFill>
          <a:ln w="19050">
            <a:noFill/>
          </a:ln>
          <a:effectLst/>
        </p:spPr>
        <p:txBody>
          <a:bodyPr lIns="0" tIns="0" rIns="0" bIns="91440" anchor="b"/>
          <a:lstStyle>
            <a:lvl1pPr algn="ctr" rtl="0">
              <a:buNone/>
              <a:defRPr sz="1800">
                <a:solidFill>
                  <a:schemeClr val="tx1">
                    <a:lumMod val="75000"/>
                    <a:lumOff val="25000"/>
                  </a:schemeClr>
                </a:solidFill>
              </a:defRPr>
            </a:lvl1pPr>
          </a:lstStyle>
          <a:p>
            <a:r>
              <a:rPr lang="en-US"/>
              <a:t>Image Holder</a:t>
            </a:r>
          </a:p>
        </p:txBody>
      </p:sp>
      <p:sp>
        <p:nvSpPr>
          <p:cNvPr id="18" name="Picture Placeholder 7"/>
          <p:cNvSpPr>
            <a:spLocks noGrp="1"/>
          </p:cNvSpPr>
          <p:nvPr>
            <p:ph type="pic" sz="quarter" idx="41" hasCustomPrompt="1"/>
          </p:nvPr>
        </p:nvSpPr>
        <p:spPr>
          <a:xfrm>
            <a:off x="7946276" y="1496865"/>
            <a:ext cx="2558316" cy="2562399"/>
          </a:xfrm>
          <a:prstGeom prst="ellipse">
            <a:avLst/>
          </a:prstGeom>
          <a:solidFill>
            <a:schemeClr val="tx2">
              <a:lumMod val="10000"/>
              <a:lumOff val="90000"/>
            </a:schemeClr>
          </a:solidFill>
          <a:ln w="19050">
            <a:noFill/>
          </a:ln>
          <a:effectLst/>
        </p:spPr>
        <p:txBody>
          <a:bodyPr lIns="0" tIns="0" rIns="0" bIns="91440" anchor="b"/>
          <a:lstStyle>
            <a:lvl1pPr algn="ctr" rtl="0">
              <a:buNone/>
              <a:defRPr sz="1800">
                <a:solidFill>
                  <a:schemeClr val="tx1">
                    <a:lumMod val="75000"/>
                    <a:lumOff val="25000"/>
                  </a:schemeClr>
                </a:solidFill>
              </a:defRPr>
            </a:lvl1pPr>
          </a:lstStyle>
          <a:p>
            <a:r>
              <a:rPr lang="en-US"/>
              <a:t>Image Holder</a:t>
            </a:r>
          </a:p>
        </p:txBody>
      </p:sp>
      <p:sp>
        <p:nvSpPr>
          <p:cNvPr id="19" name="Picture Placeholder 7"/>
          <p:cNvSpPr>
            <a:spLocks noGrp="1"/>
          </p:cNvSpPr>
          <p:nvPr>
            <p:ph type="pic" sz="quarter" idx="42" hasCustomPrompt="1"/>
          </p:nvPr>
        </p:nvSpPr>
        <p:spPr>
          <a:xfrm>
            <a:off x="11275666" y="1496865"/>
            <a:ext cx="2558316" cy="2562399"/>
          </a:xfrm>
          <a:prstGeom prst="ellipse">
            <a:avLst/>
          </a:prstGeom>
          <a:solidFill>
            <a:schemeClr val="tx2">
              <a:lumMod val="10000"/>
              <a:lumOff val="90000"/>
            </a:schemeClr>
          </a:solidFill>
          <a:ln w="19050">
            <a:noFill/>
          </a:ln>
          <a:effectLst/>
        </p:spPr>
        <p:txBody>
          <a:bodyPr lIns="0" tIns="0" rIns="0" bIns="91440" anchor="b"/>
          <a:lstStyle>
            <a:lvl1pPr algn="ctr" rtl="0">
              <a:buNone/>
              <a:defRPr sz="1800">
                <a:solidFill>
                  <a:schemeClr val="tx1">
                    <a:lumMod val="75000"/>
                    <a:lumOff val="25000"/>
                  </a:schemeClr>
                </a:solidFill>
              </a:defRPr>
            </a:lvl1pPr>
          </a:lstStyle>
          <a:p>
            <a:r>
              <a:rPr lang="en-US"/>
              <a:t>Image Holder</a:t>
            </a:r>
          </a:p>
        </p:txBody>
      </p:sp>
      <p:sp>
        <p:nvSpPr>
          <p:cNvPr id="21" name="Picture Placeholder 7"/>
          <p:cNvSpPr>
            <a:spLocks noGrp="1"/>
          </p:cNvSpPr>
          <p:nvPr>
            <p:ph type="pic" sz="quarter" idx="43" hasCustomPrompt="1"/>
          </p:nvPr>
        </p:nvSpPr>
        <p:spPr>
          <a:xfrm>
            <a:off x="7946276" y="6087796"/>
            <a:ext cx="2558316" cy="2562399"/>
          </a:xfrm>
          <a:prstGeom prst="ellipse">
            <a:avLst/>
          </a:prstGeom>
          <a:solidFill>
            <a:schemeClr val="tx2">
              <a:lumMod val="10000"/>
              <a:lumOff val="90000"/>
            </a:schemeClr>
          </a:solidFill>
          <a:ln w="19050">
            <a:noFill/>
          </a:ln>
          <a:effectLst/>
        </p:spPr>
        <p:txBody>
          <a:bodyPr lIns="0" tIns="0" rIns="0" bIns="91440" anchor="b"/>
          <a:lstStyle>
            <a:lvl1pPr algn="ctr" rtl="0">
              <a:buNone/>
              <a:defRPr sz="1800">
                <a:solidFill>
                  <a:schemeClr val="tx1">
                    <a:lumMod val="75000"/>
                    <a:lumOff val="25000"/>
                  </a:schemeClr>
                </a:solidFill>
              </a:defRPr>
            </a:lvl1pPr>
          </a:lstStyle>
          <a:p>
            <a:r>
              <a:rPr lang="en-US"/>
              <a:t>Image Holder</a:t>
            </a:r>
          </a:p>
        </p:txBody>
      </p:sp>
      <p:sp>
        <p:nvSpPr>
          <p:cNvPr id="22" name="Picture Placeholder 7"/>
          <p:cNvSpPr>
            <a:spLocks noGrp="1"/>
          </p:cNvSpPr>
          <p:nvPr>
            <p:ph type="pic" sz="quarter" idx="44" hasCustomPrompt="1"/>
          </p:nvPr>
        </p:nvSpPr>
        <p:spPr>
          <a:xfrm>
            <a:off x="11275666" y="6087796"/>
            <a:ext cx="2558316" cy="2562399"/>
          </a:xfrm>
          <a:prstGeom prst="ellipse">
            <a:avLst/>
          </a:prstGeom>
          <a:solidFill>
            <a:schemeClr val="tx2">
              <a:lumMod val="10000"/>
              <a:lumOff val="90000"/>
            </a:schemeClr>
          </a:solidFill>
          <a:ln w="19050">
            <a:noFill/>
          </a:ln>
          <a:effectLst/>
        </p:spPr>
        <p:txBody>
          <a:bodyPr lIns="0" tIns="0" rIns="0" bIns="91440" anchor="b"/>
          <a:lstStyle>
            <a:lvl1pPr algn="ctr" rtl="0">
              <a:buNone/>
              <a:defRPr sz="1800">
                <a:solidFill>
                  <a:schemeClr val="tx1">
                    <a:lumMod val="75000"/>
                    <a:lumOff val="25000"/>
                  </a:schemeClr>
                </a:solidFill>
              </a:defRPr>
            </a:lvl1pPr>
          </a:lstStyle>
          <a:p>
            <a:r>
              <a:rPr lang="en-US"/>
              <a:t>Image Holder</a:t>
            </a:r>
          </a:p>
        </p:txBody>
      </p:sp>
      <p:sp>
        <p:nvSpPr>
          <p:cNvPr id="24" name="Picture Placeholder 7"/>
          <p:cNvSpPr>
            <a:spLocks noGrp="1"/>
          </p:cNvSpPr>
          <p:nvPr>
            <p:ph type="pic" sz="quarter" idx="45" hasCustomPrompt="1"/>
          </p:nvPr>
        </p:nvSpPr>
        <p:spPr>
          <a:xfrm>
            <a:off x="14605054" y="1496865"/>
            <a:ext cx="2558316" cy="2562399"/>
          </a:xfrm>
          <a:prstGeom prst="ellipse">
            <a:avLst/>
          </a:prstGeom>
          <a:solidFill>
            <a:schemeClr val="tx2">
              <a:lumMod val="10000"/>
              <a:lumOff val="90000"/>
            </a:schemeClr>
          </a:solidFill>
          <a:ln w="19050">
            <a:noFill/>
          </a:ln>
          <a:effectLst/>
        </p:spPr>
        <p:txBody>
          <a:bodyPr lIns="0" tIns="0" rIns="0" bIns="91440" anchor="b"/>
          <a:lstStyle>
            <a:lvl1pPr algn="ctr" rtl="0">
              <a:buNone/>
              <a:defRPr sz="1800">
                <a:solidFill>
                  <a:schemeClr val="tx1">
                    <a:lumMod val="75000"/>
                    <a:lumOff val="25000"/>
                  </a:schemeClr>
                </a:solidFill>
              </a:defRPr>
            </a:lvl1pPr>
          </a:lstStyle>
          <a:p>
            <a:r>
              <a:rPr lang="en-US"/>
              <a:t>Image Holder</a:t>
            </a:r>
          </a:p>
        </p:txBody>
      </p:sp>
      <p:sp>
        <p:nvSpPr>
          <p:cNvPr id="25" name="Picture Placeholder 7"/>
          <p:cNvSpPr>
            <a:spLocks noGrp="1"/>
          </p:cNvSpPr>
          <p:nvPr>
            <p:ph type="pic" sz="quarter" idx="46" hasCustomPrompt="1"/>
          </p:nvPr>
        </p:nvSpPr>
        <p:spPr>
          <a:xfrm>
            <a:off x="14605054" y="6087796"/>
            <a:ext cx="2558316" cy="2562399"/>
          </a:xfrm>
          <a:prstGeom prst="ellipse">
            <a:avLst/>
          </a:prstGeom>
          <a:solidFill>
            <a:schemeClr val="tx2">
              <a:lumMod val="10000"/>
              <a:lumOff val="90000"/>
            </a:schemeClr>
          </a:solidFill>
          <a:ln w="19050">
            <a:noFill/>
          </a:ln>
          <a:effectLst/>
        </p:spPr>
        <p:txBody>
          <a:bodyPr lIns="0" tIns="0" rIns="0" bIns="91440" anchor="b"/>
          <a:lstStyle>
            <a:lvl1pPr algn="ctr" rtl="0">
              <a:buNone/>
              <a:defRPr sz="1800">
                <a:solidFill>
                  <a:schemeClr val="tx1">
                    <a:lumMod val="75000"/>
                    <a:lumOff val="25000"/>
                  </a:schemeClr>
                </a:solidFill>
              </a:defRPr>
            </a:lvl1pPr>
          </a:lstStyle>
          <a:p>
            <a:r>
              <a:rPr lang="en-US"/>
              <a:t>Image Holder</a:t>
            </a:r>
          </a:p>
        </p:txBody>
      </p:sp>
    </p:spTree>
    <p:extLst>
      <p:ext uri="{BB962C8B-B14F-4D97-AF65-F5344CB8AC3E}">
        <p14:creationId xmlns:p14="http://schemas.microsoft.com/office/powerpoint/2010/main" val="33809437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PPT0019">
    <p:spTree>
      <p:nvGrpSpPr>
        <p:cNvPr id="1" name=""/>
        <p:cNvGrpSpPr/>
        <p:nvPr/>
      </p:nvGrpSpPr>
      <p:grpSpPr>
        <a:xfrm>
          <a:off x="0" y="0"/>
          <a:ext cx="0" cy="0"/>
          <a:chOff x="0" y="0"/>
          <a:chExt cx="0" cy="0"/>
        </a:xfrm>
      </p:grpSpPr>
      <p:sp>
        <p:nvSpPr>
          <p:cNvPr id="17" name="Picture Placeholder 2"/>
          <p:cNvSpPr>
            <a:spLocks noGrp="1"/>
          </p:cNvSpPr>
          <p:nvPr>
            <p:ph type="pic" sz="quarter" idx="10"/>
          </p:nvPr>
        </p:nvSpPr>
        <p:spPr>
          <a:xfrm>
            <a:off x="14609274" y="504288"/>
            <a:ext cx="2870400" cy="2839890"/>
          </a:xfrm>
          <a:prstGeom prst="rect">
            <a:avLst/>
          </a:prstGeom>
          <a:solidFill>
            <a:schemeClr val="tx1">
              <a:lumMod val="10000"/>
              <a:lumOff val="90000"/>
            </a:schemeClr>
          </a:solidFill>
        </p:spPr>
        <p:txBody>
          <a:bodyPr tIns="1548000" bIns="457200" anchor="ctr"/>
          <a:lstStyle>
            <a:lvl1pPr marL="0" indent="0" algn="ctr">
              <a:buNone/>
              <a:defRPr sz="2000">
                <a:solidFill>
                  <a:schemeClr val="tx1">
                    <a:lumMod val="75000"/>
                    <a:lumOff val="25000"/>
                  </a:schemeClr>
                </a:solidFill>
              </a:defRPr>
            </a:lvl1pPr>
          </a:lstStyle>
          <a:p>
            <a:endParaRPr lang="en-US"/>
          </a:p>
        </p:txBody>
      </p:sp>
      <p:sp>
        <p:nvSpPr>
          <p:cNvPr id="10" name="Picture Placeholder 2"/>
          <p:cNvSpPr>
            <a:spLocks noGrp="1"/>
          </p:cNvSpPr>
          <p:nvPr>
            <p:ph type="pic" sz="quarter" idx="11"/>
          </p:nvPr>
        </p:nvSpPr>
        <p:spPr>
          <a:xfrm>
            <a:off x="14609274" y="3515739"/>
            <a:ext cx="2870400" cy="2839890"/>
          </a:xfrm>
          <a:prstGeom prst="rect">
            <a:avLst/>
          </a:prstGeom>
          <a:solidFill>
            <a:schemeClr val="tx1">
              <a:lumMod val="10000"/>
              <a:lumOff val="90000"/>
            </a:schemeClr>
          </a:solidFill>
        </p:spPr>
        <p:txBody>
          <a:bodyPr tIns="1548000" bIns="457200" anchor="ctr"/>
          <a:lstStyle>
            <a:lvl1pPr marL="0" indent="0" algn="ctr">
              <a:buNone/>
              <a:defRPr sz="2000">
                <a:solidFill>
                  <a:schemeClr val="tx1">
                    <a:lumMod val="75000"/>
                    <a:lumOff val="25000"/>
                  </a:schemeClr>
                </a:solidFill>
              </a:defRPr>
            </a:lvl1pPr>
          </a:lstStyle>
          <a:p>
            <a:endParaRPr lang="en-US"/>
          </a:p>
        </p:txBody>
      </p:sp>
      <p:sp>
        <p:nvSpPr>
          <p:cNvPr id="12" name="Picture Placeholder 2"/>
          <p:cNvSpPr>
            <a:spLocks noGrp="1"/>
          </p:cNvSpPr>
          <p:nvPr>
            <p:ph type="pic" sz="quarter" idx="12"/>
          </p:nvPr>
        </p:nvSpPr>
        <p:spPr>
          <a:xfrm>
            <a:off x="14609274" y="6527190"/>
            <a:ext cx="2870400" cy="2839890"/>
          </a:xfrm>
          <a:prstGeom prst="rect">
            <a:avLst/>
          </a:prstGeom>
          <a:solidFill>
            <a:schemeClr val="tx1">
              <a:lumMod val="10000"/>
              <a:lumOff val="90000"/>
            </a:schemeClr>
          </a:solidFill>
        </p:spPr>
        <p:txBody>
          <a:bodyPr tIns="1548000" bIns="457200" anchor="ctr"/>
          <a:lstStyle>
            <a:lvl1pPr marL="0" indent="0" algn="ctr">
              <a:buNone/>
              <a:defRPr sz="2000">
                <a:solidFill>
                  <a:schemeClr val="tx1">
                    <a:lumMod val="75000"/>
                    <a:lumOff val="25000"/>
                  </a:schemeClr>
                </a:solidFill>
              </a:defRPr>
            </a:lvl1pPr>
          </a:lstStyle>
          <a:p>
            <a:endParaRPr lang="en-US"/>
          </a:p>
        </p:txBody>
      </p:sp>
      <p:sp>
        <p:nvSpPr>
          <p:cNvPr id="16" name="Picture Placeholder 2"/>
          <p:cNvSpPr>
            <a:spLocks noGrp="1"/>
          </p:cNvSpPr>
          <p:nvPr>
            <p:ph type="pic" sz="quarter" idx="13"/>
          </p:nvPr>
        </p:nvSpPr>
        <p:spPr>
          <a:xfrm>
            <a:off x="11542224" y="504288"/>
            <a:ext cx="2870400" cy="2839890"/>
          </a:xfrm>
          <a:prstGeom prst="rect">
            <a:avLst/>
          </a:prstGeom>
          <a:solidFill>
            <a:schemeClr val="tx1">
              <a:lumMod val="10000"/>
              <a:lumOff val="90000"/>
            </a:schemeClr>
          </a:solidFill>
        </p:spPr>
        <p:txBody>
          <a:bodyPr tIns="1548000" bIns="457200" anchor="ctr"/>
          <a:lstStyle>
            <a:lvl1pPr marL="0" indent="0" algn="ctr">
              <a:buNone/>
              <a:defRPr sz="2000">
                <a:solidFill>
                  <a:schemeClr val="tx1">
                    <a:lumMod val="75000"/>
                    <a:lumOff val="25000"/>
                  </a:schemeClr>
                </a:solidFill>
              </a:defRPr>
            </a:lvl1pPr>
          </a:lstStyle>
          <a:p>
            <a:endParaRPr lang="en-US"/>
          </a:p>
        </p:txBody>
      </p:sp>
      <p:sp>
        <p:nvSpPr>
          <p:cNvPr id="21" name="Picture Placeholder 2"/>
          <p:cNvSpPr>
            <a:spLocks noGrp="1"/>
          </p:cNvSpPr>
          <p:nvPr>
            <p:ph type="pic" sz="quarter" idx="14"/>
          </p:nvPr>
        </p:nvSpPr>
        <p:spPr>
          <a:xfrm>
            <a:off x="11542224" y="3515739"/>
            <a:ext cx="2870400" cy="2839890"/>
          </a:xfrm>
          <a:prstGeom prst="rect">
            <a:avLst/>
          </a:prstGeom>
          <a:solidFill>
            <a:schemeClr val="tx1">
              <a:lumMod val="10000"/>
              <a:lumOff val="90000"/>
            </a:schemeClr>
          </a:solidFill>
        </p:spPr>
        <p:txBody>
          <a:bodyPr tIns="1548000" bIns="457200" anchor="ctr"/>
          <a:lstStyle>
            <a:lvl1pPr marL="0" indent="0" algn="ctr">
              <a:buNone/>
              <a:defRPr sz="2000">
                <a:solidFill>
                  <a:schemeClr val="tx1">
                    <a:lumMod val="75000"/>
                    <a:lumOff val="25000"/>
                  </a:schemeClr>
                </a:solidFill>
              </a:defRPr>
            </a:lvl1pPr>
          </a:lstStyle>
          <a:p>
            <a:endParaRPr lang="en-US"/>
          </a:p>
        </p:txBody>
      </p:sp>
      <p:sp>
        <p:nvSpPr>
          <p:cNvPr id="22" name="Picture Placeholder 2"/>
          <p:cNvSpPr>
            <a:spLocks noGrp="1"/>
          </p:cNvSpPr>
          <p:nvPr>
            <p:ph type="pic" sz="quarter" idx="15"/>
          </p:nvPr>
        </p:nvSpPr>
        <p:spPr>
          <a:xfrm>
            <a:off x="11542224" y="6527190"/>
            <a:ext cx="2870400" cy="2839890"/>
          </a:xfrm>
          <a:prstGeom prst="rect">
            <a:avLst/>
          </a:prstGeom>
          <a:solidFill>
            <a:schemeClr val="tx1">
              <a:lumMod val="10000"/>
              <a:lumOff val="90000"/>
            </a:schemeClr>
          </a:solidFill>
        </p:spPr>
        <p:txBody>
          <a:bodyPr tIns="1548000" bIns="457200" anchor="ctr"/>
          <a:lstStyle>
            <a:lvl1pPr marL="0" indent="0" algn="ctr">
              <a:buNone/>
              <a:defRPr sz="2000">
                <a:solidFill>
                  <a:schemeClr val="tx1">
                    <a:lumMod val="75000"/>
                    <a:lumOff val="25000"/>
                  </a:schemeClr>
                </a:solidFill>
              </a:defRPr>
            </a:lvl1pPr>
          </a:lstStyle>
          <a:p>
            <a:endParaRPr lang="en-US"/>
          </a:p>
        </p:txBody>
      </p:sp>
      <p:sp>
        <p:nvSpPr>
          <p:cNvPr id="23" name="Picture Placeholder 2"/>
          <p:cNvSpPr>
            <a:spLocks noGrp="1"/>
          </p:cNvSpPr>
          <p:nvPr>
            <p:ph type="pic" sz="quarter" idx="16"/>
          </p:nvPr>
        </p:nvSpPr>
        <p:spPr>
          <a:xfrm>
            <a:off x="8475174" y="504288"/>
            <a:ext cx="2870400" cy="2839890"/>
          </a:xfrm>
          <a:prstGeom prst="rect">
            <a:avLst/>
          </a:prstGeom>
          <a:solidFill>
            <a:schemeClr val="tx1">
              <a:lumMod val="10000"/>
              <a:lumOff val="90000"/>
            </a:schemeClr>
          </a:solidFill>
        </p:spPr>
        <p:txBody>
          <a:bodyPr tIns="1548000" bIns="457200" anchor="ctr"/>
          <a:lstStyle>
            <a:lvl1pPr marL="0" indent="0" algn="ctr">
              <a:buNone/>
              <a:defRPr sz="2000">
                <a:solidFill>
                  <a:schemeClr val="tx1">
                    <a:lumMod val="75000"/>
                    <a:lumOff val="25000"/>
                  </a:schemeClr>
                </a:solidFill>
              </a:defRPr>
            </a:lvl1pPr>
          </a:lstStyle>
          <a:p>
            <a:endParaRPr lang="en-US"/>
          </a:p>
        </p:txBody>
      </p:sp>
      <p:sp>
        <p:nvSpPr>
          <p:cNvPr id="24" name="Picture Placeholder 2"/>
          <p:cNvSpPr>
            <a:spLocks noGrp="1"/>
          </p:cNvSpPr>
          <p:nvPr>
            <p:ph type="pic" sz="quarter" idx="17"/>
          </p:nvPr>
        </p:nvSpPr>
        <p:spPr>
          <a:xfrm>
            <a:off x="8475174" y="3515739"/>
            <a:ext cx="2870400" cy="2839890"/>
          </a:xfrm>
          <a:prstGeom prst="rect">
            <a:avLst/>
          </a:prstGeom>
          <a:solidFill>
            <a:schemeClr val="tx1">
              <a:lumMod val="10000"/>
              <a:lumOff val="90000"/>
            </a:schemeClr>
          </a:solidFill>
        </p:spPr>
        <p:txBody>
          <a:bodyPr tIns="1548000" bIns="457200" anchor="ctr"/>
          <a:lstStyle>
            <a:lvl1pPr marL="0" indent="0" algn="ctr">
              <a:buNone/>
              <a:defRPr sz="2000">
                <a:solidFill>
                  <a:schemeClr val="tx1">
                    <a:lumMod val="75000"/>
                    <a:lumOff val="25000"/>
                  </a:schemeClr>
                </a:solidFill>
              </a:defRPr>
            </a:lvl1pPr>
          </a:lstStyle>
          <a:p>
            <a:endParaRPr lang="en-US"/>
          </a:p>
        </p:txBody>
      </p:sp>
      <p:sp>
        <p:nvSpPr>
          <p:cNvPr id="25" name="Picture Placeholder 2"/>
          <p:cNvSpPr>
            <a:spLocks noGrp="1"/>
          </p:cNvSpPr>
          <p:nvPr>
            <p:ph type="pic" sz="quarter" idx="18"/>
          </p:nvPr>
        </p:nvSpPr>
        <p:spPr>
          <a:xfrm>
            <a:off x="8475174" y="6527190"/>
            <a:ext cx="2870400" cy="2839890"/>
          </a:xfrm>
          <a:prstGeom prst="rect">
            <a:avLst/>
          </a:prstGeom>
          <a:solidFill>
            <a:schemeClr val="tx1">
              <a:lumMod val="10000"/>
              <a:lumOff val="90000"/>
            </a:schemeClr>
          </a:solidFill>
        </p:spPr>
        <p:txBody>
          <a:bodyPr tIns="1548000" bIns="457200" anchor="ctr"/>
          <a:lstStyle>
            <a:lvl1pPr marL="0" indent="0" algn="ctr">
              <a:buNone/>
              <a:defRPr sz="2000">
                <a:solidFill>
                  <a:schemeClr val="tx1">
                    <a:lumMod val="75000"/>
                    <a:lumOff val="25000"/>
                  </a:schemeClr>
                </a:solidFill>
              </a:defRPr>
            </a:lvl1pPr>
          </a:lstStyle>
          <a:p>
            <a:endParaRPr lang="en-US"/>
          </a:p>
        </p:txBody>
      </p:sp>
    </p:spTree>
    <p:extLst>
      <p:ext uri="{BB962C8B-B14F-4D97-AF65-F5344CB8AC3E}">
        <p14:creationId xmlns:p14="http://schemas.microsoft.com/office/powerpoint/2010/main" val="1912782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75BC7-ACFB-7446-B5E3-FF90A6F730CD}"/>
              </a:ext>
            </a:extLst>
          </p:cNvPr>
          <p:cNvSpPr>
            <a:spLocks noGrp="1"/>
          </p:cNvSpPr>
          <p:nvPr>
            <p:ph type="title"/>
          </p:nvPr>
        </p:nvSpPr>
        <p:spPr>
          <a:xfrm>
            <a:off x="1259682" y="547773"/>
            <a:ext cx="15773400" cy="1988651"/>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FE42AC7-1C03-034A-8519-887E6DCAE1F7}"/>
              </a:ext>
            </a:extLst>
          </p:cNvPr>
          <p:cNvSpPr>
            <a:spLocks noGrp="1"/>
          </p:cNvSpPr>
          <p:nvPr>
            <p:ph type="body" idx="1"/>
          </p:nvPr>
        </p:nvSpPr>
        <p:spPr>
          <a:xfrm>
            <a:off x="1259683" y="2522134"/>
            <a:ext cx="7736681" cy="1236059"/>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GB"/>
              <a:t>Click to edit Master text styles</a:t>
            </a:r>
          </a:p>
        </p:txBody>
      </p:sp>
      <p:sp>
        <p:nvSpPr>
          <p:cNvPr id="4" name="Content Placeholder 3">
            <a:extLst>
              <a:ext uri="{FF2B5EF4-FFF2-40B4-BE49-F238E27FC236}">
                <a16:creationId xmlns:a16="http://schemas.microsoft.com/office/drawing/2014/main" id="{D30DF6B1-7046-6A46-9A13-40FDE8FA637E}"/>
              </a:ext>
            </a:extLst>
          </p:cNvPr>
          <p:cNvSpPr>
            <a:spLocks noGrp="1"/>
          </p:cNvSpPr>
          <p:nvPr>
            <p:ph sz="half" idx="2"/>
          </p:nvPr>
        </p:nvSpPr>
        <p:spPr>
          <a:xfrm>
            <a:off x="1259683" y="3758193"/>
            <a:ext cx="7736681" cy="5527735"/>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D376839-C3AE-5A47-9368-40DD7A150260}"/>
              </a:ext>
            </a:extLst>
          </p:cNvPr>
          <p:cNvSpPr>
            <a:spLocks noGrp="1"/>
          </p:cNvSpPr>
          <p:nvPr>
            <p:ph type="body" sz="quarter" idx="3"/>
          </p:nvPr>
        </p:nvSpPr>
        <p:spPr>
          <a:xfrm>
            <a:off x="9258300" y="2522134"/>
            <a:ext cx="7774782" cy="1236059"/>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GB"/>
              <a:t>Click to edit Master text styles</a:t>
            </a:r>
          </a:p>
        </p:txBody>
      </p:sp>
      <p:sp>
        <p:nvSpPr>
          <p:cNvPr id="6" name="Content Placeholder 5">
            <a:extLst>
              <a:ext uri="{FF2B5EF4-FFF2-40B4-BE49-F238E27FC236}">
                <a16:creationId xmlns:a16="http://schemas.microsoft.com/office/drawing/2014/main" id="{512C06EC-1DC7-E346-88FF-6FE77F62856F}"/>
              </a:ext>
            </a:extLst>
          </p:cNvPr>
          <p:cNvSpPr>
            <a:spLocks noGrp="1"/>
          </p:cNvSpPr>
          <p:nvPr>
            <p:ph sz="quarter" idx="4"/>
          </p:nvPr>
        </p:nvSpPr>
        <p:spPr>
          <a:xfrm>
            <a:off x="9258300" y="3758193"/>
            <a:ext cx="7774782" cy="5527735"/>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3308971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PPT0020">
    <p:spTree>
      <p:nvGrpSpPr>
        <p:cNvPr id="1" name=""/>
        <p:cNvGrpSpPr/>
        <p:nvPr/>
      </p:nvGrpSpPr>
      <p:grpSpPr>
        <a:xfrm>
          <a:off x="0" y="0"/>
          <a:ext cx="0" cy="0"/>
          <a:chOff x="0" y="0"/>
          <a:chExt cx="0" cy="0"/>
        </a:xfrm>
      </p:grpSpPr>
      <p:sp>
        <p:nvSpPr>
          <p:cNvPr id="10" name="Picture Placeholder 13"/>
          <p:cNvSpPr>
            <a:spLocks noGrp="1"/>
          </p:cNvSpPr>
          <p:nvPr>
            <p:ph type="pic" sz="quarter" idx="29" hasCustomPrompt="1"/>
          </p:nvPr>
        </p:nvSpPr>
        <p:spPr>
          <a:xfrm>
            <a:off x="12159964" y="2174756"/>
            <a:ext cx="2462212" cy="2458655"/>
          </a:xfrm>
          <a:custGeom>
            <a:avLst/>
            <a:gdLst>
              <a:gd name="connsiteX0" fmla="*/ 508988 w 1017976"/>
              <a:gd name="connsiteY0" fmla="*/ 0 h 1016348"/>
              <a:gd name="connsiteX1" fmla="*/ 1017976 w 1017976"/>
              <a:gd name="connsiteY1" fmla="*/ 508174 h 1016348"/>
              <a:gd name="connsiteX2" fmla="*/ 508988 w 1017976"/>
              <a:gd name="connsiteY2" fmla="*/ 1016348 h 1016348"/>
              <a:gd name="connsiteX3" fmla="*/ 0 w 1017976"/>
              <a:gd name="connsiteY3" fmla="*/ 508174 h 1016348"/>
              <a:gd name="connsiteX4" fmla="*/ 508988 w 1017976"/>
              <a:gd name="connsiteY4" fmla="*/ 0 h 1016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76" h="1016348">
                <a:moveTo>
                  <a:pt x="508988" y="0"/>
                </a:moveTo>
                <a:cubicBezTo>
                  <a:pt x="790094" y="0"/>
                  <a:pt x="1017976" y="227517"/>
                  <a:pt x="1017976" y="508174"/>
                </a:cubicBezTo>
                <a:cubicBezTo>
                  <a:pt x="1017976" y="788831"/>
                  <a:pt x="790094" y="1016348"/>
                  <a:pt x="508988" y="1016348"/>
                </a:cubicBezTo>
                <a:cubicBezTo>
                  <a:pt x="227882" y="1016348"/>
                  <a:pt x="0" y="788831"/>
                  <a:pt x="0" y="508174"/>
                </a:cubicBezTo>
                <a:cubicBezTo>
                  <a:pt x="0" y="227517"/>
                  <a:pt x="227882" y="0"/>
                  <a:pt x="508988" y="0"/>
                </a:cubicBezTo>
                <a:close/>
              </a:path>
            </a:pathLst>
          </a:custGeom>
          <a:solidFill>
            <a:schemeClr val="bg1">
              <a:lumMod val="85000"/>
            </a:schemeClr>
          </a:solidFill>
          <a:ln w="19050">
            <a:solidFill>
              <a:schemeClr val="bg1">
                <a:lumMod val="95000"/>
              </a:schemeClr>
            </a:solidFill>
          </a:ln>
          <a:effectLst/>
        </p:spPr>
        <p:txBody>
          <a:bodyPr wrap="square" tIns="0" bIns="182880" anchor="b">
            <a:noAutofit/>
          </a:bodyPr>
          <a:lstStyle>
            <a:lvl1pPr algn="ctr">
              <a:buNone/>
              <a:defRPr sz="1200" baseline="0">
                <a:solidFill>
                  <a:schemeClr val="tx1">
                    <a:lumMod val="50000"/>
                    <a:lumOff val="50000"/>
                  </a:schemeClr>
                </a:solidFill>
              </a:defRPr>
            </a:lvl1pPr>
          </a:lstStyle>
          <a:p>
            <a:r>
              <a:rPr lang="en-US"/>
              <a:t>Image Holder</a:t>
            </a:r>
          </a:p>
        </p:txBody>
      </p:sp>
      <p:sp>
        <p:nvSpPr>
          <p:cNvPr id="11" name="Picture Placeholder 14"/>
          <p:cNvSpPr>
            <a:spLocks noGrp="1"/>
          </p:cNvSpPr>
          <p:nvPr>
            <p:ph type="pic" sz="quarter" idx="30" hasCustomPrompt="1"/>
          </p:nvPr>
        </p:nvSpPr>
        <p:spPr>
          <a:xfrm>
            <a:off x="3652838" y="2174756"/>
            <a:ext cx="2462212" cy="2458655"/>
          </a:xfrm>
          <a:custGeom>
            <a:avLst/>
            <a:gdLst>
              <a:gd name="connsiteX0" fmla="*/ 508988 w 1017976"/>
              <a:gd name="connsiteY0" fmla="*/ 0 h 1016348"/>
              <a:gd name="connsiteX1" fmla="*/ 1017976 w 1017976"/>
              <a:gd name="connsiteY1" fmla="*/ 508174 h 1016348"/>
              <a:gd name="connsiteX2" fmla="*/ 508988 w 1017976"/>
              <a:gd name="connsiteY2" fmla="*/ 1016348 h 1016348"/>
              <a:gd name="connsiteX3" fmla="*/ 0 w 1017976"/>
              <a:gd name="connsiteY3" fmla="*/ 508174 h 1016348"/>
              <a:gd name="connsiteX4" fmla="*/ 508988 w 1017976"/>
              <a:gd name="connsiteY4" fmla="*/ 0 h 1016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76" h="1016348">
                <a:moveTo>
                  <a:pt x="508988" y="0"/>
                </a:moveTo>
                <a:cubicBezTo>
                  <a:pt x="790094" y="0"/>
                  <a:pt x="1017976" y="227517"/>
                  <a:pt x="1017976" y="508174"/>
                </a:cubicBezTo>
                <a:cubicBezTo>
                  <a:pt x="1017976" y="788831"/>
                  <a:pt x="790094" y="1016348"/>
                  <a:pt x="508988" y="1016348"/>
                </a:cubicBezTo>
                <a:cubicBezTo>
                  <a:pt x="227882" y="1016348"/>
                  <a:pt x="0" y="788831"/>
                  <a:pt x="0" y="508174"/>
                </a:cubicBezTo>
                <a:cubicBezTo>
                  <a:pt x="0" y="227517"/>
                  <a:pt x="227882" y="0"/>
                  <a:pt x="508988" y="0"/>
                </a:cubicBezTo>
                <a:close/>
              </a:path>
            </a:pathLst>
          </a:custGeom>
          <a:solidFill>
            <a:schemeClr val="bg1">
              <a:lumMod val="85000"/>
            </a:schemeClr>
          </a:solidFill>
          <a:ln w="19050">
            <a:solidFill>
              <a:schemeClr val="bg1">
                <a:lumMod val="95000"/>
              </a:schemeClr>
            </a:solidFill>
          </a:ln>
          <a:effectLst/>
        </p:spPr>
        <p:txBody>
          <a:bodyPr wrap="square" tIns="0" bIns="182880" anchor="b">
            <a:noAutofit/>
          </a:bodyPr>
          <a:lstStyle>
            <a:lvl1pPr algn="ctr">
              <a:buNone/>
              <a:defRPr sz="1200" baseline="0">
                <a:solidFill>
                  <a:schemeClr val="tx1">
                    <a:lumMod val="50000"/>
                    <a:lumOff val="50000"/>
                  </a:schemeClr>
                </a:solidFill>
              </a:defRPr>
            </a:lvl1pPr>
          </a:lstStyle>
          <a:p>
            <a:r>
              <a:rPr lang="en-US"/>
              <a:t>Image Holder</a:t>
            </a:r>
          </a:p>
        </p:txBody>
      </p:sp>
      <p:sp>
        <p:nvSpPr>
          <p:cNvPr id="8" name="Text Placeholder 3">
            <a:extLst>
              <a:ext uri="{FF2B5EF4-FFF2-40B4-BE49-F238E27FC236}">
                <a16:creationId xmlns:a16="http://schemas.microsoft.com/office/drawing/2014/main" id="{F0DB7E45-4E9A-4978-921A-B1273405171B}"/>
              </a:ext>
            </a:extLst>
          </p:cNvPr>
          <p:cNvSpPr>
            <a:spLocks noGrp="1"/>
          </p:cNvSpPr>
          <p:nvPr>
            <p:ph type="body" sz="half" idx="2" hasCustomPrompt="1"/>
          </p:nvPr>
        </p:nvSpPr>
        <p:spPr>
          <a:xfrm>
            <a:off x="775639" y="1461287"/>
            <a:ext cx="16736726" cy="346563"/>
          </a:xfrm>
          <a:prstGeom prst="rect">
            <a:avLst/>
          </a:prstGeom>
        </p:spPr>
        <p:txBody>
          <a:bodyPr wrap="none" lIns="0" tIns="0" rIns="0" bIns="0" anchor="ctr">
            <a:noAutofit/>
          </a:bodyPr>
          <a:lstStyle>
            <a:lvl1pPr marL="0" indent="0" algn="l">
              <a:buNone/>
              <a:defRPr sz="2200" b="0" baseline="0">
                <a:solidFill>
                  <a:schemeClr val="bg1">
                    <a:lumMod val="50000"/>
                  </a:schemeClr>
                </a:solidFill>
                <a:latin typeface="+mn-lt"/>
                <a:ea typeface="Roboto" panose="02000000000000000000" pitchFamily="2" charset="0"/>
              </a:defRPr>
            </a:lvl1pPr>
            <a:lvl2pPr marL="914378" indent="0">
              <a:buNone/>
              <a:defRPr sz="2400"/>
            </a:lvl2pPr>
            <a:lvl3pPr marL="1828754" indent="0">
              <a:buNone/>
              <a:defRPr sz="2000"/>
            </a:lvl3pPr>
            <a:lvl4pPr marL="2743132" indent="0">
              <a:buNone/>
              <a:defRPr sz="1800"/>
            </a:lvl4pPr>
            <a:lvl5pPr marL="3657508" indent="0">
              <a:buNone/>
              <a:defRPr sz="1800"/>
            </a:lvl5pPr>
            <a:lvl6pPr marL="4571886" indent="0">
              <a:buNone/>
              <a:defRPr sz="1800"/>
            </a:lvl6pPr>
            <a:lvl7pPr marL="5486262" indent="0">
              <a:buNone/>
              <a:defRPr sz="1800"/>
            </a:lvl7pPr>
            <a:lvl8pPr marL="6400640" indent="0">
              <a:buNone/>
              <a:defRPr sz="1800"/>
            </a:lvl8pPr>
            <a:lvl9pPr marL="7315018" indent="0">
              <a:buNone/>
              <a:defRPr sz="1800"/>
            </a:lvl9pPr>
          </a:lstStyle>
          <a:p>
            <a:pPr lvl="0"/>
            <a:r>
              <a:rPr lang="en-US"/>
              <a:t>CLICK TO EDITE SUBTITLE</a:t>
            </a:r>
          </a:p>
        </p:txBody>
      </p:sp>
      <p:sp>
        <p:nvSpPr>
          <p:cNvPr id="9" name="Title 2">
            <a:extLst>
              <a:ext uri="{FF2B5EF4-FFF2-40B4-BE49-F238E27FC236}">
                <a16:creationId xmlns:a16="http://schemas.microsoft.com/office/drawing/2014/main" id="{80996114-E8DC-4D67-AD07-03089296B801}"/>
              </a:ext>
            </a:extLst>
          </p:cNvPr>
          <p:cNvSpPr>
            <a:spLocks noGrp="1"/>
          </p:cNvSpPr>
          <p:nvPr>
            <p:ph type="title"/>
          </p:nvPr>
        </p:nvSpPr>
        <p:spPr>
          <a:xfrm>
            <a:off x="775639" y="565310"/>
            <a:ext cx="16736726" cy="819044"/>
          </a:xfrm>
          <a:prstGeom prst="rect">
            <a:avLst/>
          </a:prstGeom>
        </p:spPr>
        <p:txBody>
          <a:bodyPr lIns="0" tIns="0" rIns="0" bIns="0" anchor="ctr"/>
          <a:lstStyle>
            <a:lvl1pPr algn="l">
              <a:defRPr sz="6000">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15623085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PPT0021">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7639049" y="565239"/>
            <a:ext cx="9808342" cy="8815161"/>
          </a:xfrm>
          <a:prstGeom prst="rect">
            <a:avLst/>
          </a:prstGeom>
          <a:solidFill>
            <a:schemeClr val="tx1">
              <a:lumMod val="10000"/>
              <a:lumOff val="90000"/>
            </a:schemeClr>
          </a:solidFill>
        </p:spPr>
        <p:txBody>
          <a:bodyPr tIns="1548000" anchor="ctr"/>
          <a:lstStyle>
            <a:lvl1pPr marL="0" indent="0" algn="ctr">
              <a:buNone/>
              <a:defRPr sz="3000">
                <a:solidFill>
                  <a:schemeClr val="tx1">
                    <a:lumMod val="75000"/>
                    <a:lumOff val="25000"/>
                  </a:schemeClr>
                </a:solidFill>
              </a:defRPr>
            </a:lvl1pPr>
          </a:lstStyle>
          <a:p>
            <a:endParaRPr lang="en-US"/>
          </a:p>
        </p:txBody>
      </p:sp>
    </p:spTree>
    <p:extLst>
      <p:ext uri="{BB962C8B-B14F-4D97-AF65-F5344CB8AC3E}">
        <p14:creationId xmlns:p14="http://schemas.microsoft.com/office/powerpoint/2010/main" val="16935714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PPT0022">
    <p:spTree>
      <p:nvGrpSpPr>
        <p:cNvPr id="1" name=""/>
        <p:cNvGrpSpPr/>
        <p:nvPr/>
      </p:nvGrpSpPr>
      <p:grpSpPr>
        <a:xfrm>
          <a:off x="0" y="0"/>
          <a:ext cx="0" cy="0"/>
          <a:chOff x="0" y="0"/>
          <a:chExt cx="0" cy="0"/>
        </a:xfrm>
      </p:grpSpPr>
      <p:sp>
        <p:nvSpPr>
          <p:cNvPr id="12" name="Picture Placeholder 2"/>
          <p:cNvSpPr>
            <a:spLocks noGrp="1"/>
          </p:cNvSpPr>
          <p:nvPr>
            <p:ph type="pic" sz="quarter" idx="16"/>
          </p:nvPr>
        </p:nvSpPr>
        <p:spPr>
          <a:xfrm>
            <a:off x="819013" y="2202202"/>
            <a:ext cx="7997730" cy="4747585"/>
          </a:xfrm>
          <a:prstGeom prst="rect">
            <a:avLst/>
          </a:prstGeom>
          <a:solidFill>
            <a:schemeClr val="tx1">
              <a:lumMod val="10000"/>
              <a:lumOff val="90000"/>
            </a:schemeClr>
          </a:solidFill>
        </p:spPr>
        <p:txBody>
          <a:bodyPr tIns="1548000" anchor="ctr"/>
          <a:lstStyle>
            <a:lvl1pPr marL="0" indent="0" algn="ctr" rtl="0">
              <a:buNone/>
              <a:defRPr sz="2100">
                <a:solidFill>
                  <a:schemeClr val="tx1">
                    <a:lumMod val="75000"/>
                    <a:lumOff val="25000"/>
                  </a:schemeClr>
                </a:solidFill>
              </a:defRPr>
            </a:lvl1pPr>
          </a:lstStyle>
          <a:p>
            <a:endParaRPr lang="en-US"/>
          </a:p>
        </p:txBody>
      </p:sp>
      <p:sp>
        <p:nvSpPr>
          <p:cNvPr id="13" name="Picture Placeholder 2"/>
          <p:cNvSpPr>
            <a:spLocks noGrp="1"/>
          </p:cNvSpPr>
          <p:nvPr>
            <p:ph type="pic" sz="quarter" idx="17"/>
          </p:nvPr>
        </p:nvSpPr>
        <p:spPr>
          <a:xfrm>
            <a:off x="9500997" y="2202202"/>
            <a:ext cx="7997730" cy="4747585"/>
          </a:xfrm>
          <a:prstGeom prst="rect">
            <a:avLst/>
          </a:prstGeom>
          <a:solidFill>
            <a:schemeClr val="tx1">
              <a:lumMod val="10000"/>
              <a:lumOff val="90000"/>
            </a:schemeClr>
          </a:solidFill>
        </p:spPr>
        <p:txBody>
          <a:bodyPr tIns="1548000" anchor="ctr"/>
          <a:lstStyle>
            <a:lvl1pPr marL="0" indent="0" algn="ctr" rtl="0">
              <a:buNone/>
              <a:defRPr sz="2100">
                <a:solidFill>
                  <a:schemeClr val="tx1">
                    <a:lumMod val="75000"/>
                    <a:lumOff val="25000"/>
                  </a:schemeClr>
                </a:solidFill>
              </a:defRPr>
            </a:lvl1pPr>
          </a:lstStyle>
          <a:p>
            <a:endParaRPr lang="en-US"/>
          </a:p>
        </p:txBody>
      </p:sp>
      <p:sp>
        <p:nvSpPr>
          <p:cNvPr id="6" name="Text Placeholder 3">
            <a:extLst>
              <a:ext uri="{FF2B5EF4-FFF2-40B4-BE49-F238E27FC236}">
                <a16:creationId xmlns:a16="http://schemas.microsoft.com/office/drawing/2014/main" id="{0C5525F3-C7E3-4EA9-94ED-D5404ADDDF5A}"/>
              </a:ext>
            </a:extLst>
          </p:cNvPr>
          <p:cNvSpPr>
            <a:spLocks noGrp="1"/>
          </p:cNvSpPr>
          <p:nvPr>
            <p:ph type="body" sz="half" idx="2" hasCustomPrompt="1"/>
          </p:nvPr>
        </p:nvSpPr>
        <p:spPr>
          <a:xfrm>
            <a:off x="775639" y="1461287"/>
            <a:ext cx="16736726" cy="346563"/>
          </a:xfrm>
          <a:prstGeom prst="rect">
            <a:avLst/>
          </a:prstGeom>
        </p:spPr>
        <p:txBody>
          <a:bodyPr wrap="none" lIns="0" tIns="0" rIns="0" bIns="0" anchor="ctr">
            <a:noAutofit/>
          </a:bodyPr>
          <a:lstStyle>
            <a:lvl1pPr marL="0" indent="0" algn="l">
              <a:buNone/>
              <a:defRPr sz="2200" b="0" baseline="0">
                <a:solidFill>
                  <a:schemeClr val="bg1">
                    <a:lumMod val="50000"/>
                  </a:schemeClr>
                </a:solidFill>
                <a:latin typeface="+mn-lt"/>
                <a:ea typeface="Roboto" panose="02000000000000000000" pitchFamily="2" charset="0"/>
              </a:defRPr>
            </a:lvl1pPr>
            <a:lvl2pPr marL="914378" indent="0">
              <a:buNone/>
              <a:defRPr sz="2400"/>
            </a:lvl2pPr>
            <a:lvl3pPr marL="1828754" indent="0">
              <a:buNone/>
              <a:defRPr sz="2000"/>
            </a:lvl3pPr>
            <a:lvl4pPr marL="2743132" indent="0">
              <a:buNone/>
              <a:defRPr sz="1800"/>
            </a:lvl4pPr>
            <a:lvl5pPr marL="3657508" indent="0">
              <a:buNone/>
              <a:defRPr sz="1800"/>
            </a:lvl5pPr>
            <a:lvl6pPr marL="4571886" indent="0">
              <a:buNone/>
              <a:defRPr sz="1800"/>
            </a:lvl6pPr>
            <a:lvl7pPr marL="5486262" indent="0">
              <a:buNone/>
              <a:defRPr sz="1800"/>
            </a:lvl7pPr>
            <a:lvl8pPr marL="6400640" indent="0">
              <a:buNone/>
              <a:defRPr sz="1800"/>
            </a:lvl8pPr>
            <a:lvl9pPr marL="7315018" indent="0">
              <a:buNone/>
              <a:defRPr sz="1800"/>
            </a:lvl9pPr>
          </a:lstStyle>
          <a:p>
            <a:pPr lvl="0"/>
            <a:r>
              <a:rPr lang="en-US"/>
              <a:t>CLICK TO EDITE SUBTITLE</a:t>
            </a:r>
          </a:p>
        </p:txBody>
      </p:sp>
      <p:sp>
        <p:nvSpPr>
          <p:cNvPr id="7" name="Title 2">
            <a:extLst>
              <a:ext uri="{FF2B5EF4-FFF2-40B4-BE49-F238E27FC236}">
                <a16:creationId xmlns:a16="http://schemas.microsoft.com/office/drawing/2014/main" id="{C0BBE025-77F4-4128-B2E7-C469BAC9B8BD}"/>
              </a:ext>
            </a:extLst>
          </p:cNvPr>
          <p:cNvSpPr>
            <a:spLocks noGrp="1"/>
          </p:cNvSpPr>
          <p:nvPr>
            <p:ph type="title"/>
          </p:nvPr>
        </p:nvSpPr>
        <p:spPr>
          <a:xfrm>
            <a:off x="775639" y="565310"/>
            <a:ext cx="16736726" cy="819044"/>
          </a:xfrm>
          <a:prstGeom prst="rect">
            <a:avLst/>
          </a:prstGeom>
        </p:spPr>
        <p:txBody>
          <a:bodyPr lIns="0" tIns="0" rIns="0" bIns="0" anchor="ctr"/>
          <a:lstStyle>
            <a:lvl1pPr algn="l">
              <a:defRPr sz="6000">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13014391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PPT0023">
    <p:spTree>
      <p:nvGrpSpPr>
        <p:cNvPr id="1" name=""/>
        <p:cNvGrpSpPr/>
        <p:nvPr/>
      </p:nvGrpSpPr>
      <p:grpSpPr>
        <a:xfrm>
          <a:off x="0" y="0"/>
          <a:ext cx="0" cy="0"/>
          <a:chOff x="0" y="0"/>
          <a:chExt cx="0" cy="0"/>
        </a:xfrm>
      </p:grpSpPr>
      <p:sp>
        <p:nvSpPr>
          <p:cNvPr id="12" name="Picture Placeholder 82"/>
          <p:cNvSpPr>
            <a:spLocks noGrp="1"/>
          </p:cNvSpPr>
          <p:nvPr>
            <p:ph type="pic" sz="quarter" idx="12" hasCustomPrompt="1"/>
          </p:nvPr>
        </p:nvSpPr>
        <p:spPr>
          <a:xfrm>
            <a:off x="762000" y="2182065"/>
            <a:ext cx="5334000" cy="4742320"/>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2000">
                <a:solidFill>
                  <a:schemeClr val="tx1">
                    <a:lumMod val="75000"/>
                    <a:lumOff val="25000"/>
                  </a:schemeClr>
                </a:solidFill>
              </a:defRPr>
            </a:lvl1pPr>
          </a:lstStyle>
          <a:p>
            <a:r>
              <a:rPr lang="en-US"/>
              <a:t>Image Holder</a:t>
            </a:r>
          </a:p>
        </p:txBody>
      </p:sp>
      <p:sp>
        <p:nvSpPr>
          <p:cNvPr id="13" name="Picture Placeholder 82"/>
          <p:cNvSpPr>
            <a:spLocks noGrp="1"/>
          </p:cNvSpPr>
          <p:nvPr>
            <p:ph type="pic" sz="quarter" idx="13" hasCustomPrompt="1"/>
          </p:nvPr>
        </p:nvSpPr>
        <p:spPr>
          <a:xfrm>
            <a:off x="6463364" y="2182065"/>
            <a:ext cx="5334000" cy="4742320"/>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2000">
                <a:solidFill>
                  <a:schemeClr val="tx1">
                    <a:lumMod val="75000"/>
                    <a:lumOff val="25000"/>
                  </a:schemeClr>
                </a:solidFill>
              </a:defRPr>
            </a:lvl1pPr>
          </a:lstStyle>
          <a:p>
            <a:r>
              <a:rPr lang="en-US"/>
              <a:t>Image Holder</a:t>
            </a:r>
          </a:p>
        </p:txBody>
      </p:sp>
      <p:sp>
        <p:nvSpPr>
          <p:cNvPr id="14" name="Picture Placeholder 82"/>
          <p:cNvSpPr>
            <a:spLocks noGrp="1"/>
          </p:cNvSpPr>
          <p:nvPr>
            <p:ph type="pic" sz="quarter" idx="14" hasCustomPrompt="1"/>
          </p:nvPr>
        </p:nvSpPr>
        <p:spPr>
          <a:xfrm>
            <a:off x="12164726" y="2182065"/>
            <a:ext cx="5334000" cy="4742320"/>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2000">
                <a:solidFill>
                  <a:schemeClr val="tx1">
                    <a:lumMod val="75000"/>
                    <a:lumOff val="25000"/>
                  </a:schemeClr>
                </a:solidFill>
              </a:defRPr>
            </a:lvl1pPr>
          </a:lstStyle>
          <a:p>
            <a:r>
              <a:rPr lang="en-US"/>
              <a:t>Image Holder</a:t>
            </a:r>
          </a:p>
        </p:txBody>
      </p:sp>
      <p:sp>
        <p:nvSpPr>
          <p:cNvPr id="9" name="Text Placeholder 3">
            <a:extLst>
              <a:ext uri="{FF2B5EF4-FFF2-40B4-BE49-F238E27FC236}">
                <a16:creationId xmlns:a16="http://schemas.microsoft.com/office/drawing/2014/main" id="{2013E305-499F-4B19-9951-6CA48F66F6E4}"/>
              </a:ext>
            </a:extLst>
          </p:cNvPr>
          <p:cNvSpPr>
            <a:spLocks noGrp="1"/>
          </p:cNvSpPr>
          <p:nvPr>
            <p:ph type="body" sz="half" idx="2" hasCustomPrompt="1"/>
          </p:nvPr>
        </p:nvSpPr>
        <p:spPr>
          <a:xfrm>
            <a:off x="775639" y="1461287"/>
            <a:ext cx="16736726" cy="346563"/>
          </a:xfrm>
          <a:prstGeom prst="rect">
            <a:avLst/>
          </a:prstGeom>
        </p:spPr>
        <p:txBody>
          <a:bodyPr wrap="none" lIns="0" tIns="0" rIns="0" bIns="0" anchor="ctr">
            <a:noAutofit/>
          </a:bodyPr>
          <a:lstStyle>
            <a:lvl1pPr marL="0" indent="0" algn="l">
              <a:buNone/>
              <a:defRPr sz="2200" b="0" baseline="0">
                <a:solidFill>
                  <a:schemeClr val="bg1">
                    <a:lumMod val="50000"/>
                  </a:schemeClr>
                </a:solidFill>
                <a:latin typeface="+mn-lt"/>
                <a:ea typeface="Roboto" panose="02000000000000000000" pitchFamily="2" charset="0"/>
              </a:defRPr>
            </a:lvl1pPr>
            <a:lvl2pPr marL="914378" indent="0">
              <a:buNone/>
              <a:defRPr sz="2400"/>
            </a:lvl2pPr>
            <a:lvl3pPr marL="1828754" indent="0">
              <a:buNone/>
              <a:defRPr sz="2000"/>
            </a:lvl3pPr>
            <a:lvl4pPr marL="2743132" indent="0">
              <a:buNone/>
              <a:defRPr sz="1800"/>
            </a:lvl4pPr>
            <a:lvl5pPr marL="3657508" indent="0">
              <a:buNone/>
              <a:defRPr sz="1800"/>
            </a:lvl5pPr>
            <a:lvl6pPr marL="4571886" indent="0">
              <a:buNone/>
              <a:defRPr sz="1800"/>
            </a:lvl6pPr>
            <a:lvl7pPr marL="5486262" indent="0">
              <a:buNone/>
              <a:defRPr sz="1800"/>
            </a:lvl7pPr>
            <a:lvl8pPr marL="6400640" indent="0">
              <a:buNone/>
              <a:defRPr sz="1800"/>
            </a:lvl8pPr>
            <a:lvl9pPr marL="7315018" indent="0">
              <a:buNone/>
              <a:defRPr sz="1800"/>
            </a:lvl9pPr>
          </a:lstStyle>
          <a:p>
            <a:pPr lvl="0"/>
            <a:r>
              <a:rPr lang="en-US"/>
              <a:t>CLICK TO EDITE SUBTITLE</a:t>
            </a:r>
          </a:p>
        </p:txBody>
      </p:sp>
      <p:sp>
        <p:nvSpPr>
          <p:cNvPr id="10" name="Title 2">
            <a:extLst>
              <a:ext uri="{FF2B5EF4-FFF2-40B4-BE49-F238E27FC236}">
                <a16:creationId xmlns:a16="http://schemas.microsoft.com/office/drawing/2014/main" id="{96CAA85B-76E4-4E75-9A58-287BBAD4905E}"/>
              </a:ext>
            </a:extLst>
          </p:cNvPr>
          <p:cNvSpPr>
            <a:spLocks noGrp="1"/>
          </p:cNvSpPr>
          <p:nvPr>
            <p:ph type="title"/>
          </p:nvPr>
        </p:nvSpPr>
        <p:spPr>
          <a:xfrm>
            <a:off x="775639" y="565310"/>
            <a:ext cx="16736726" cy="819044"/>
          </a:xfrm>
          <a:prstGeom prst="rect">
            <a:avLst/>
          </a:prstGeom>
        </p:spPr>
        <p:txBody>
          <a:bodyPr lIns="0" tIns="0" rIns="0" bIns="0" anchor="ctr"/>
          <a:lstStyle>
            <a:lvl1pPr algn="l">
              <a:defRPr sz="6000">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6600254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PPT0024">
    <p:spTree>
      <p:nvGrpSpPr>
        <p:cNvPr id="1" name=""/>
        <p:cNvGrpSpPr/>
        <p:nvPr/>
      </p:nvGrpSpPr>
      <p:grpSpPr>
        <a:xfrm>
          <a:off x="0" y="0"/>
          <a:ext cx="0" cy="0"/>
          <a:chOff x="0" y="0"/>
          <a:chExt cx="0" cy="0"/>
        </a:xfrm>
      </p:grpSpPr>
      <p:sp>
        <p:nvSpPr>
          <p:cNvPr id="49" name="Picture Placeholder 7"/>
          <p:cNvSpPr>
            <a:spLocks noGrp="1"/>
          </p:cNvSpPr>
          <p:nvPr>
            <p:ph type="pic" sz="quarter" idx="19" hasCustomPrompt="1"/>
          </p:nvPr>
        </p:nvSpPr>
        <p:spPr>
          <a:xfrm>
            <a:off x="754278" y="2194896"/>
            <a:ext cx="3896280" cy="4729488"/>
          </a:xfrm>
          <a:prstGeom prst="rect">
            <a:avLst/>
          </a:prstGeom>
          <a:solidFill>
            <a:schemeClr val="tx2">
              <a:lumMod val="10000"/>
              <a:lumOff val="90000"/>
            </a:schemeClr>
          </a:solidFill>
          <a:ln w="19050">
            <a:noFill/>
          </a:ln>
          <a:effectLst/>
        </p:spPr>
        <p:txBody>
          <a:bodyPr lIns="0" tIns="0" rIns="0" bIns="274320" anchor="b"/>
          <a:lstStyle>
            <a:lvl1pPr algn="ctr" rtl="0">
              <a:buNone/>
              <a:defRPr sz="1800">
                <a:solidFill>
                  <a:schemeClr val="tx1">
                    <a:lumMod val="75000"/>
                    <a:lumOff val="25000"/>
                  </a:schemeClr>
                </a:solidFill>
              </a:defRPr>
            </a:lvl1pPr>
          </a:lstStyle>
          <a:p>
            <a:r>
              <a:rPr lang="en-US"/>
              <a:t>Image Holder</a:t>
            </a:r>
          </a:p>
        </p:txBody>
      </p:sp>
      <p:sp>
        <p:nvSpPr>
          <p:cNvPr id="89" name="Picture Placeholder 7"/>
          <p:cNvSpPr>
            <a:spLocks noGrp="1"/>
          </p:cNvSpPr>
          <p:nvPr>
            <p:ph type="pic" sz="quarter" idx="34" hasCustomPrompt="1"/>
          </p:nvPr>
        </p:nvSpPr>
        <p:spPr>
          <a:xfrm>
            <a:off x="5037000" y="2194896"/>
            <a:ext cx="3896280" cy="4729488"/>
          </a:xfrm>
          <a:prstGeom prst="rect">
            <a:avLst/>
          </a:prstGeom>
          <a:solidFill>
            <a:schemeClr val="tx2">
              <a:lumMod val="10000"/>
              <a:lumOff val="90000"/>
            </a:schemeClr>
          </a:solidFill>
          <a:ln w="19050">
            <a:noFill/>
          </a:ln>
          <a:effectLst/>
        </p:spPr>
        <p:txBody>
          <a:bodyPr lIns="0" tIns="0" rIns="0" bIns="274320" anchor="b"/>
          <a:lstStyle>
            <a:lvl1pPr algn="ctr" rtl="0">
              <a:buNone/>
              <a:defRPr sz="1800">
                <a:solidFill>
                  <a:schemeClr val="tx1">
                    <a:lumMod val="75000"/>
                    <a:lumOff val="25000"/>
                  </a:schemeClr>
                </a:solidFill>
              </a:defRPr>
            </a:lvl1pPr>
          </a:lstStyle>
          <a:p>
            <a:r>
              <a:rPr lang="en-US"/>
              <a:t>Image Holder</a:t>
            </a:r>
          </a:p>
        </p:txBody>
      </p:sp>
      <p:sp>
        <p:nvSpPr>
          <p:cNvPr id="94" name="Picture Placeholder 7"/>
          <p:cNvSpPr>
            <a:spLocks noGrp="1"/>
          </p:cNvSpPr>
          <p:nvPr>
            <p:ph type="pic" sz="quarter" idx="38" hasCustomPrompt="1"/>
          </p:nvPr>
        </p:nvSpPr>
        <p:spPr>
          <a:xfrm>
            <a:off x="9319724" y="2194896"/>
            <a:ext cx="3896280" cy="4729488"/>
          </a:xfrm>
          <a:prstGeom prst="rect">
            <a:avLst/>
          </a:prstGeom>
          <a:solidFill>
            <a:schemeClr val="tx2">
              <a:lumMod val="10000"/>
              <a:lumOff val="90000"/>
            </a:schemeClr>
          </a:solidFill>
          <a:ln w="19050">
            <a:noFill/>
          </a:ln>
          <a:effectLst/>
        </p:spPr>
        <p:txBody>
          <a:bodyPr lIns="0" tIns="0" rIns="0" bIns="274320" anchor="b"/>
          <a:lstStyle>
            <a:lvl1pPr algn="ctr" rtl="0">
              <a:buNone/>
              <a:defRPr sz="1800">
                <a:solidFill>
                  <a:schemeClr val="tx1">
                    <a:lumMod val="75000"/>
                    <a:lumOff val="25000"/>
                  </a:schemeClr>
                </a:solidFill>
              </a:defRPr>
            </a:lvl1pPr>
          </a:lstStyle>
          <a:p>
            <a:r>
              <a:rPr lang="en-US"/>
              <a:t>Image Holder</a:t>
            </a:r>
          </a:p>
        </p:txBody>
      </p:sp>
      <p:sp>
        <p:nvSpPr>
          <p:cNvPr id="13" name="Picture Placeholder 7"/>
          <p:cNvSpPr>
            <a:spLocks noGrp="1"/>
          </p:cNvSpPr>
          <p:nvPr>
            <p:ph type="pic" sz="quarter" idx="39" hasCustomPrompt="1"/>
          </p:nvPr>
        </p:nvSpPr>
        <p:spPr>
          <a:xfrm>
            <a:off x="13602446" y="2194896"/>
            <a:ext cx="3896280" cy="4729488"/>
          </a:xfrm>
          <a:prstGeom prst="rect">
            <a:avLst/>
          </a:prstGeom>
          <a:solidFill>
            <a:schemeClr val="tx2">
              <a:lumMod val="10000"/>
              <a:lumOff val="90000"/>
            </a:schemeClr>
          </a:solidFill>
          <a:ln w="19050">
            <a:noFill/>
          </a:ln>
          <a:effectLst/>
        </p:spPr>
        <p:txBody>
          <a:bodyPr lIns="0" tIns="0" rIns="0" bIns="274320" anchor="b"/>
          <a:lstStyle>
            <a:lvl1pPr algn="ctr" rtl="0">
              <a:buNone/>
              <a:defRPr sz="1800">
                <a:solidFill>
                  <a:schemeClr val="tx1">
                    <a:lumMod val="75000"/>
                    <a:lumOff val="25000"/>
                  </a:schemeClr>
                </a:solidFill>
              </a:defRPr>
            </a:lvl1pPr>
          </a:lstStyle>
          <a:p>
            <a:r>
              <a:rPr lang="en-US"/>
              <a:t>Image Holder</a:t>
            </a:r>
          </a:p>
        </p:txBody>
      </p:sp>
      <p:sp>
        <p:nvSpPr>
          <p:cNvPr id="8" name="Text Placeholder 3">
            <a:extLst>
              <a:ext uri="{FF2B5EF4-FFF2-40B4-BE49-F238E27FC236}">
                <a16:creationId xmlns:a16="http://schemas.microsoft.com/office/drawing/2014/main" id="{A5C6AF0C-C2DC-4667-9DB8-7E695D759835}"/>
              </a:ext>
            </a:extLst>
          </p:cNvPr>
          <p:cNvSpPr>
            <a:spLocks noGrp="1"/>
          </p:cNvSpPr>
          <p:nvPr>
            <p:ph type="body" sz="half" idx="2" hasCustomPrompt="1"/>
          </p:nvPr>
        </p:nvSpPr>
        <p:spPr>
          <a:xfrm>
            <a:off x="775639" y="1461287"/>
            <a:ext cx="16736726" cy="346563"/>
          </a:xfrm>
          <a:prstGeom prst="rect">
            <a:avLst/>
          </a:prstGeom>
        </p:spPr>
        <p:txBody>
          <a:bodyPr wrap="none" lIns="0" tIns="0" rIns="0" bIns="0" anchor="ctr">
            <a:noAutofit/>
          </a:bodyPr>
          <a:lstStyle>
            <a:lvl1pPr marL="0" indent="0" algn="l">
              <a:buNone/>
              <a:defRPr sz="2200" b="0" baseline="0">
                <a:solidFill>
                  <a:schemeClr val="bg1">
                    <a:lumMod val="50000"/>
                  </a:schemeClr>
                </a:solidFill>
                <a:latin typeface="+mn-lt"/>
                <a:ea typeface="Roboto" panose="02000000000000000000" pitchFamily="2" charset="0"/>
              </a:defRPr>
            </a:lvl1pPr>
            <a:lvl2pPr marL="914378" indent="0">
              <a:buNone/>
              <a:defRPr sz="2400"/>
            </a:lvl2pPr>
            <a:lvl3pPr marL="1828754" indent="0">
              <a:buNone/>
              <a:defRPr sz="2000"/>
            </a:lvl3pPr>
            <a:lvl4pPr marL="2743132" indent="0">
              <a:buNone/>
              <a:defRPr sz="1800"/>
            </a:lvl4pPr>
            <a:lvl5pPr marL="3657508" indent="0">
              <a:buNone/>
              <a:defRPr sz="1800"/>
            </a:lvl5pPr>
            <a:lvl6pPr marL="4571886" indent="0">
              <a:buNone/>
              <a:defRPr sz="1800"/>
            </a:lvl6pPr>
            <a:lvl7pPr marL="5486262" indent="0">
              <a:buNone/>
              <a:defRPr sz="1800"/>
            </a:lvl7pPr>
            <a:lvl8pPr marL="6400640" indent="0">
              <a:buNone/>
              <a:defRPr sz="1800"/>
            </a:lvl8pPr>
            <a:lvl9pPr marL="7315018" indent="0">
              <a:buNone/>
              <a:defRPr sz="1800"/>
            </a:lvl9pPr>
          </a:lstStyle>
          <a:p>
            <a:pPr lvl="0"/>
            <a:r>
              <a:rPr lang="en-US"/>
              <a:t>CLICK TO EDITE SUBTITLE</a:t>
            </a:r>
          </a:p>
        </p:txBody>
      </p:sp>
      <p:sp>
        <p:nvSpPr>
          <p:cNvPr id="9" name="Title 2">
            <a:extLst>
              <a:ext uri="{FF2B5EF4-FFF2-40B4-BE49-F238E27FC236}">
                <a16:creationId xmlns:a16="http://schemas.microsoft.com/office/drawing/2014/main" id="{E2F694AA-8A52-4394-A1C6-DC5CD1CB4201}"/>
              </a:ext>
            </a:extLst>
          </p:cNvPr>
          <p:cNvSpPr>
            <a:spLocks noGrp="1"/>
          </p:cNvSpPr>
          <p:nvPr>
            <p:ph type="title"/>
          </p:nvPr>
        </p:nvSpPr>
        <p:spPr>
          <a:xfrm>
            <a:off x="775639" y="565310"/>
            <a:ext cx="16736726" cy="819044"/>
          </a:xfrm>
          <a:prstGeom prst="rect">
            <a:avLst/>
          </a:prstGeom>
        </p:spPr>
        <p:txBody>
          <a:bodyPr lIns="0" tIns="0" rIns="0" bIns="0" anchor="ctr"/>
          <a:lstStyle>
            <a:lvl1pPr algn="l">
              <a:defRPr sz="6000">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15254410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PPT0025">
    <p:spTree>
      <p:nvGrpSpPr>
        <p:cNvPr id="1" name=""/>
        <p:cNvGrpSpPr/>
        <p:nvPr/>
      </p:nvGrpSpPr>
      <p:grpSpPr>
        <a:xfrm>
          <a:off x="0" y="0"/>
          <a:ext cx="0" cy="0"/>
          <a:chOff x="0" y="0"/>
          <a:chExt cx="0" cy="0"/>
        </a:xfrm>
      </p:grpSpPr>
      <p:sp>
        <p:nvSpPr>
          <p:cNvPr id="49" name="Picture Placeholder 7"/>
          <p:cNvSpPr>
            <a:spLocks noGrp="1"/>
          </p:cNvSpPr>
          <p:nvPr>
            <p:ph type="pic" sz="quarter" idx="19" hasCustomPrompt="1"/>
          </p:nvPr>
        </p:nvSpPr>
        <p:spPr>
          <a:xfrm>
            <a:off x="754278" y="2194896"/>
            <a:ext cx="3896280" cy="2701711"/>
          </a:xfrm>
          <a:prstGeom prst="rect">
            <a:avLst/>
          </a:prstGeom>
          <a:solidFill>
            <a:schemeClr val="tx2">
              <a:lumMod val="10000"/>
              <a:lumOff val="90000"/>
            </a:schemeClr>
          </a:solidFill>
          <a:ln w="19050">
            <a:noFill/>
          </a:ln>
          <a:effectLst/>
        </p:spPr>
        <p:txBody>
          <a:bodyPr lIns="0" tIns="0" rIns="0" bIns="274320" anchor="b"/>
          <a:lstStyle>
            <a:lvl1pPr algn="ctr" rtl="0">
              <a:buNone/>
              <a:defRPr sz="1800">
                <a:solidFill>
                  <a:schemeClr val="tx1">
                    <a:lumMod val="75000"/>
                    <a:lumOff val="25000"/>
                  </a:schemeClr>
                </a:solidFill>
              </a:defRPr>
            </a:lvl1pPr>
          </a:lstStyle>
          <a:p>
            <a:r>
              <a:rPr lang="en-US"/>
              <a:t>Image Holder</a:t>
            </a:r>
          </a:p>
        </p:txBody>
      </p:sp>
      <p:sp>
        <p:nvSpPr>
          <p:cNvPr id="89" name="Picture Placeholder 7"/>
          <p:cNvSpPr>
            <a:spLocks noGrp="1"/>
          </p:cNvSpPr>
          <p:nvPr>
            <p:ph type="pic" sz="quarter" idx="34" hasCustomPrompt="1"/>
          </p:nvPr>
        </p:nvSpPr>
        <p:spPr>
          <a:xfrm>
            <a:off x="5037000" y="2194896"/>
            <a:ext cx="3896280" cy="2701711"/>
          </a:xfrm>
          <a:prstGeom prst="rect">
            <a:avLst/>
          </a:prstGeom>
          <a:solidFill>
            <a:schemeClr val="tx2">
              <a:lumMod val="10000"/>
              <a:lumOff val="90000"/>
            </a:schemeClr>
          </a:solidFill>
          <a:ln w="19050">
            <a:noFill/>
          </a:ln>
          <a:effectLst/>
        </p:spPr>
        <p:txBody>
          <a:bodyPr lIns="0" tIns="0" rIns="0" bIns="274320" anchor="b"/>
          <a:lstStyle>
            <a:lvl1pPr algn="ctr" rtl="0">
              <a:buNone/>
              <a:defRPr sz="1800">
                <a:solidFill>
                  <a:schemeClr val="tx1">
                    <a:lumMod val="75000"/>
                    <a:lumOff val="25000"/>
                  </a:schemeClr>
                </a:solidFill>
              </a:defRPr>
            </a:lvl1pPr>
          </a:lstStyle>
          <a:p>
            <a:r>
              <a:rPr lang="en-US"/>
              <a:t>Image Holder</a:t>
            </a:r>
          </a:p>
        </p:txBody>
      </p:sp>
      <p:sp>
        <p:nvSpPr>
          <p:cNvPr id="94" name="Picture Placeholder 7"/>
          <p:cNvSpPr>
            <a:spLocks noGrp="1"/>
          </p:cNvSpPr>
          <p:nvPr>
            <p:ph type="pic" sz="quarter" idx="38" hasCustomPrompt="1"/>
          </p:nvPr>
        </p:nvSpPr>
        <p:spPr>
          <a:xfrm>
            <a:off x="9319724" y="2194896"/>
            <a:ext cx="3896280" cy="2701711"/>
          </a:xfrm>
          <a:prstGeom prst="rect">
            <a:avLst/>
          </a:prstGeom>
          <a:solidFill>
            <a:schemeClr val="tx2">
              <a:lumMod val="10000"/>
              <a:lumOff val="90000"/>
            </a:schemeClr>
          </a:solidFill>
          <a:ln w="19050">
            <a:noFill/>
          </a:ln>
          <a:effectLst/>
        </p:spPr>
        <p:txBody>
          <a:bodyPr lIns="0" tIns="0" rIns="0" bIns="274320" anchor="b"/>
          <a:lstStyle>
            <a:lvl1pPr algn="ctr" rtl="0">
              <a:buNone/>
              <a:defRPr sz="1800">
                <a:solidFill>
                  <a:schemeClr val="tx1">
                    <a:lumMod val="75000"/>
                    <a:lumOff val="25000"/>
                  </a:schemeClr>
                </a:solidFill>
              </a:defRPr>
            </a:lvl1pPr>
          </a:lstStyle>
          <a:p>
            <a:r>
              <a:rPr lang="en-US"/>
              <a:t>Image Holder</a:t>
            </a:r>
          </a:p>
        </p:txBody>
      </p:sp>
      <p:sp>
        <p:nvSpPr>
          <p:cNvPr id="13" name="Picture Placeholder 7"/>
          <p:cNvSpPr>
            <a:spLocks noGrp="1"/>
          </p:cNvSpPr>
          <p:nvPr>
            <p:ph type="pic" sz="quarter" idx="39" hasCustomPrompt="1"/>
          </p:nvPr>
        </p:nvSpPr>
        <p:spPr>
          <a:xfrm>
            <a:off x="13602446" y="2194896"/>
            <a:ext cx="3896280" cy="2701711"/>
          </a:xfrm>
          <a:prstGeom prst="rect">
            <a:avLst/>
          </a:prstGeom>
          <a:solidFill>
            <a:schemeClr val="tx2">
              <a:lumMod val="10000"/>
              <a:lumOff val="90000"/>
            </a:schemeClr>
          </a:solidFill>
          <a:ln w="19050">
            <a:noFill/>
          </a:ln>
          <a:effectLst/>
        </p:spPr>
        <p:txBody>
          <a:bodyPr lIns="0" tIns="0" rIns="0" bIns="274320" anchor="b"/>
          <a:lstStyle>
            <a:lvl1pPr algn="ctr" rtl="0">
              <a:buNone/>
              <a:defRPr sz="1800">
                <a:solidFill>
                  <a:schemeClr val="tx1">
                    <a:lumMod val="75000"/>
                    <a:lumOff val="25000"/>
                  </a:schemeClr>
                </a:solidFill>
              </a:defRPr>
            </a:lvl1pPr>
          </a:lstStyle>
          <a:p>
            <a:r>
              <a:rPr lang="en-US"/>
              <a:t>Image Holder</a:t>
            </a:r>
          </a:p>
        </p:txBody>
      </p:sp>
      <p:sp>
        <p:nvSpPr>
          <p:cNvPr id="12" name="Picture Placeholder 7"/>
          <p:cNvSpPr>
            <a:spLocks noGrp="1"/>
          </p:cNvSpPr>
          <p:nvPr>
            <p:ph type="pic" sz="quarter" idx="40" hasCustomPrompt="1"/>
          </p:nvPr>
        </p:nvSpPr>
        <p:spPr>
          <a:xfrm>
            <a:off x="754278" y="5795902"/>
            <a:ext cx="3896280" cy="2701711"/>
          </a:xfrm>
          <a:prstGeom prst="rect">
            <a:avLst/>
          </a:prstGeom>
          <a:solidFill>
            <a:schemeClr val="tx2">
              <a:lumMod val="10000"/>
              <a:lumOff val="90000"/>
            </a:schemeClr>
          </a:solidFill>
          <a:ln w="19050">
            <a:noFill/>
          </a:ln>
          <a:effectLst/>
        </p:spPr>
        <p:txBody>
          <a:bodyPr lIns="0" tIns="0" rIns="0" bIns="274320" anchor="b"/>
          <a:lstStyle>
            <a:lvl1pPr algn="ctr" rtl="0">
              <a:buNone/>
              <a:defRPr sz="1800">
                <a:solidFill>
                  <a:schemeClr val="tx1">
                    <a:lumMod val="75000"/>
                    <a:lumOff val="25000"/>
                  </a:schemeClr>
                </a:solidFill>
              </a:defRPr>
            </a:lvl1pPr>
          </a:lstStyle>
          <a:p>
            <a:r>
              <a:rPr lang="en-US"/>
              <a:t>Image Holder</a:t>
            </a:r>
          </a:p>
        </p:txBody>
      </p:sp>
      <p:sp>
        <p:nvSpPr>
          <p:cNvPr id="14" name="Picture Placeholder 7"/>
          <p:cNvSpPr>
            <a:spLocks noGrp="1"/>
          </p:cNvSpPr>
          <p:nvPr>
            <p:ph type="pic" sz="quarter" idx="41" hasCustomPrompt="1"/>
          </p:nvPr>
        </p:nvSpPr>
        <p:spPr>
          <a:xfrm>
            <a:off x="5037000" y="5795902"/>
            <a:ext cx="3896280" cy="2701711"/>
          </a:xfrm>
          <a:prstGeom prst="rect">
            <a:avLst/>
          </a:prstGeom>
          <a:solidFill>
            <a:schemeClr val="tx2">
              <a:lumMod val="10000"/>
              <a:lumOff val="90000"/>
            </a:schemeClr>
          </a:solidFill>
          <a:ln w="19050">
            <a:noFill/>
          </a:ln>
          <a:effectLst/>
        </p:spPr>
        <p:txBody>
          <a:bodyPr lIns="0" tIns="0" rIns="0" bIns="274320" anchor="b"/>
          <a:lstStyle>
            <a:lvl1pPr algn="ctr" rtl="0">
              <a:buNone/>
              <a:defRPr sz="1800">
                <a:solidFill>
                  <a:schemeClr val="tx1">
                    <a:lumMod val="75000"/>
                    <a:lumOff val="25000"/>
                  </a:schemeClr>
                </a:solidFill>
              </a:defRPr>
            </a:lvl1pPr>
          </a:lstStyle>
          <a:p>
            <a:r>
              <a:rPr lang="en-US"/>
              <a:t>Image Holder</a:t>
            </a:r>
          </a:p>
        </p:txBody>
      </p:sp>
      <p:sp>
        <p:nvSpPr>
          <p:cNvPr id="15" name="Picture Placeholder 7"/>
          <p:cNvSpPr>
            <a:spLocks noGrp="1"/>
          </p:cNvSpPr>
          <p:nvPr>
            <p:ph type="pic" sz="quarter" idx="42" hasCustomPrompt="1"/>
          </p:nvPr>
        </p:nvSpPr>
        <p:spPr>
          <a:xfrm>
            <a:off x="9319724" y="5795902"/>
            <a:ext cx="3896280" cy="2701711"/>
          </a:xfrm>
          <a:prstGeom prst="rect">
            <a:avLst/>
          </a:prstGeom>
          <a:solidFill>
            <a:schemeClr val="tx2">
              <a:lumMod val="10000"/>
              <a:lumOff val="90000"/>
            </a:schemeClr>
          </a:solidFill>
          <a:ln w="19050">
            <a:noFill/>
          </a:ln>
          <a:effectLst/>
        </p:spPr>
        <p:txBody>
          <a:bodyPr lIns="0" tIns="0" rIns="0" bIns="274320" anchor="b"/>
          <a:lstStyle>
            <a:lvl1pPr algn="ctr" rtl="0">
              <a:buNone/>
              <a:defRPr sz="1800">
                <a:solidFill>
                  <a:schemeClr val="tx1">
                    <a:lumMod val="75000"/>
                    <a:lumOff val="25000"/>
                  </a:schemeClr>
                </a:solidFill>
              </a:defRPr>
            </a:lvl1pPr>
          </a:lstStyle>
          <a:p>
            <a:r>
              <a:rPr lang="en-US"/>
              <a:t>Image Holder</a:t>
            </a:r>
          </a:p>
        </p:txBody>
      </p:sp>
      <p:sp>
        <p:nvSpPr>
          <p:cNvPr id="16" name="Picture Placeholder 7"/>
          <p:cNvSpPr>
            <a:spLocks noGrp="1"/>
          </p:cNvSpPr>
          <p:nvPr>
            <p:ph type="pic" sz="quarter" idx="43" hasCustomPrompt="1"/>
          </p:nvPr>
        </p:nvSpPr>
        <p:spPr>
          <a:xfrm>
            <a:off x="13602446" y="5795902"/>
            <a:ext cx="3896280" cy="2701711"/>
          </a:xfrm>
          <a:prstGeom prst="rect">
            <a:avLst/>
          </a:prstGeom>
          <a:solidFill>
            <a:schemeClr val="tx2">
              <a:lumMod val="10000"/>
              <a:lumOff val="90000"/>
            </a:schemeClr>
          </a:solidFill>
          <a:ln w="19050">
            <a:noFill/>
          </a:ln>
          <a:effectLst/>
        </p:spPr>
        <p:txBody>
          <a:bodyPr lIns="0" tIns="0" rIns="0" bIns="274320" anchor="b"/>
          <a:lstStyle>
            <a:lvl1pPr algn="ctr" rtl="0">
              <a:buNone/>
              <a:defRPr sz="1800">
                <a:solidFill>
                  <a:schemeClr val="tx1">
                    <a:lumMod val="75000"/>
                    <a:lumOff val="25000"/>
                  </a:schemeClr>
                </a:solidFill>
              </a:defRPr>
            </a:lvl1pPr>
          </a:lstStyle>
          <a:p>
            <a:r>
              <a:rPr lang="en-US"/>
              <a:t>Image Holder</a:t>
            </a:r>
          </a:p>
        </p:txBody>
      </p:sp>
      <p:sp>
        <p:nvSpPr>
          <p:cNvPr id="17" name="Text Placeholder 3">
            <a:extLst>
              <a:ext uri="{FF2B5EF4-FFF2-40B4-BE49-F238E27FC236}">
                <a16:creationId xmlns:a16="http://schemas.microsoft.com/office/drawing/2014/main" id="{F2EBE492-3907-491A-8721-908C86506516}"/>
              </a:ext>
            </a:extLst>
          </p:cNvPr>
          <p:cNvSpPr>
            <a:spLocks noGrp="1"/>
          </p:cNvSpPr>
          <p:nvPr>
            <p:ph type="body" sz="half" idx="2" hasCustomPrompt="1"/>
          </p:nvPr>
        </p:nvSpPr>
        <p:spPr>
          <a:xfrm>
            <a:off x="775639" y="1461287"/>
            <a:ext cx="16736726" cy="346563"/>
          </a:xfrm>
          <a:prstGeom prst="rect">
            <a:avLst/>
          </a:prstGeom>
        </p:spPr>
        <p:txBody>
          <a:bodyPr wrap="none" lIns="0" tIns="0" rIns="0" bIns="0" anchor="ctr">
            <a:noAutofit/>
          </a:bodyPr>
          <a:lstStyle>
            <a:lvl1pPr marL="0" indent="0" algn="l">
              <a:buNone/>
              <a:defRPr sz="2200" b="0" baseline="0">
                <a:solidFill>
                  <a:schemeClr val="bg1">
                    <a:lumMod val="50000"/>
                  </a:schemeClr>
                </a:solidFill>
                <a:latin typeface="+mn-lt"/>
                <a:ea typeface="Roboto" panose="02000000000000000000" pitchFamily="2" charset="0"/>
              </a:defRPr>
            </a:lvl1pPr>
            <a:lvl2pPr marL="914378" indent="0">
              <a:buNone/>
              <a:defRPr sz="2400"/>
            </a:lvl2pPr>
            <a:lvl3pPr marL="1828754" indent="0">
              <a:buNone/>
              <a:defRPr sz="2000"/>
            </a:lvl3pPr>
            <a:lvl4pPr marL="2743132" indent="0">
              <a:buNone/>
              <a:defRPr sz="1800"/>
            </a:lvl4pPr>
            <a:lvl5pPr marL="3657508" indent="0">
              <a:buNone/>
              <a:defRPr sz="1800"/>
            </a:lvl5pPr>
            <a:lvl6pPr marL="4571886" indent="0">
              <a:buNone/>
              <a:defRPr sz="1800"/>
            </a:lvl6pPr>
            <a:lvl7pPr marL="5486262" indent="0">
              <a:buNone/>
              <a:defRPr sz="1800"/>
            </a:lvl7pPr>
            <a:lvl8pPr marL="6400640" indent="0">
              <a:buNone/>
              <a:defRPr sz="1800"/>
            </a:lvl8pPr>
            <a:lvl9pPr marL="7315018" indent="0">
              <a:buNone/>
              <a:defRPr sz="1800"/>
            </a:lvl9pPr>
          </a:lstStyle>
          <a:p>
            <a:pPr lvl="0"/>
            <a:r>
              <a:rPr lang="en-US"/>
              <a:t>CLICK TO EDITE SUBTITLE</a:t>
            </a:r>
          </a:p>
        </p:txBody>
      </p:sp>
      <p:sp>
        <p:nvSpPr>
          <p:cNvPr id="18" name="Title 2">
            <a:extLst>
              <a:ext uri="{FF2B5EF4-FFF2-40B4-BE49-F238E27FC236}">
                <a16:creationId xmlns:a16="http://schemas.microsoft.com/office/drawing/2014/main" id="{CA16CAA2-4B71-49F3-9D9B-118739D870FB}"/>
              </a:ext>
            </a:extLst>
          </p:cNvPr>
          <p:cNvSpPr>
            <a:spLocks noGrp="1"/>
          </p:cNvSpPr>
          <p:nvPr>
            <p:ph type="title"/>
          </p:nvPr>
        </p:nvSpPr>
        <p:spPr>
          <a:xfrm>
            <a:off x="775639" y="565310"/>
            <a:ext cx="16736726" cy="819044"/>
          </a:xfrm>
          <a:prstGeom prst="rect">
            <a:avLst/>
          </a:prstGeom>
        </p:spPr>
        <p:txBody>
          <a:bodyPr lIns="0" tIns="0" rIns="0" bIns="0" anchor="ctr"/>
          <a:lstStyle>
            <a:lvl1pPr algn="l">
              <a:defRPr sz="6000">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14488791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PPT0026">
    <p:spTree>
      <p:nvGrpSpPr>
        <p:cNvPr id="1" name=""/>
        <p:cNvGrpSpPr/>
        <p:nvPr/>
      </p:nvGrpSpPr>
      <p:grpSpPr>
        <a:xfrm>
          <a:off x="0" y="0"/>
          <a:ext cx="0" cy="0"/>
          <a:chOff x="0" y="0"/>
          <a:chExt cx="0" cy="0"/>
        </a:xfrm>
      </p:grpSpPr>
      <p:sp>
        <p:nvSpPr>
          <p:cNvPr id="12" name="Picture Placeholder 82"/>
          <p:cNvSpPr>
            <a:spLocks noGrp="1"/>
          </p:cNvSpPr>
          <p:nvPr>
            <p:ph type="pic" sz="quarter" idx="12" hasCustomPrompt="1"/>
          </p:nvPr>
        </p:nvSpPr>
        <p:spPr>
          <a:xfrm>
            <a:off x="762000" y="2182066"/>
            <a:ext cx="5334000" cy="2714541"/>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2000">
                <a:solidFill>
                  <a:schemeClr val="tx1">
                    <a:lumMod val="75000"/>
                    <a:lumOff val="25000"/>
                  </a:schemeClr>
                </a:solidFill>
              </a:defRPr>
            </a:lvl1pPr>
          </a:lstStyle>
          <a:p>
            <a:r>
              <a:rPr lang="en-US"/>
              <a:t>Image Holder</a:t>
            </a:r>
          </a:p>
        </p:txBody>
      </p:sp>
      <p:sp>
        <p:nvSpPr>
          <p:cNvPr id="13" name="Picture Placeholder 82"/>
          <p:cNvSpPr>
            <a:spLocks noGrp="1"/>
          </p:cNvSpPr>
          <p:nvPr>
            <p:ph type="pic" sz="quarter" idx="13" hasCustomPrompt="1"/>
          </p:nvPr>
        </p:nvSpPr>
        <p:spPr>
          <a:xfrm>
            <a:off x="6463364" y="2182066"/>
            <a:ext cx="5334000" cy="2714541"/>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2000">
                <a:solidFill>
                  <a:schemeClr val="tx1">
                    <a:lumMod val="75000"/>
                    <a:lumOff val="25000"/>
                  </a:schemeClr>
                </a:solidFill>
              </a:defRPr>
            </a:lvl1pPr>
          </a:lstStyle>
          <a:p>
            <a:r>
              <a:rPr lang="en-US"/>
              <a:t>Image Holder</a:t>
            </a:r>
          </a:p>
        </p:txBody>
      </p:sp>
      <p:sp>
        <p:nvSpPr>
          <p:cNvPr id="14" name="Picture Placeholder 82"/>
          <p:cNvSpPr>
            <a:spLocks noGrp="1"/>
          </p:cNvSpPr>
          <p:nvPr>
            <p:ph type="pic" sz="quarter" idx="14" hasCustomPrompt="1"/>
          </p:nvPr>
        </p:nvSpPr>
        <p:spPr>
          <a:xfrm>
            <a:off x="12164726" y="2182066"/>
            <a:ext cx="5334000" cy="2714541"/>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2000">
                <a:solidFill>
                  <a:schemeClr val="tx1">
                    <a:lumMod val="75000"/>
                    <a:lumOff val="25000"/>
                  </a:schemeClr>
                </a:solidFill>
              </a:defRPr>
            </a:lvl1pPr>
          </a:lstStyle>
          <a:p>
            <a:r>
              <a:rPr lang="en-US"/>
              <a:t>Image Holder</a:t>
            </a:r>
          </a:p>
        </p:txBody>
      </p:sp>
      <p:sp>
        <p:nvSpPr>
          <p:cNvPr id="9" name="Picture Placeholder 82"/>
          <p:cNvSpPr>
            <a:spLocks noGrp="1"/>
          </p:cNvSpPr>
          <p:nvPr>
            <p:ph type="pic" sz="quarter" idx="15" hasCustomPrompt="1"/>
          </p:nvPr>
        </p:nvSpPr>
        <p:spPr>
          <a:xfrm>
            <a:off x="762000" y="5783072"/>
            <a:ext cx="5334000" cy="2714541"/>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2000">
                <a:solidFill>
                  <a:schemeClr val="tx1">
                    <a:lumMod val="75000"/>
                    <a:lumOff val="25000"/>
                  </a:schemeClr>
                </a:solidFill>
              </a:defRPr>
            </a:lvl1pPr>
          </a:lstStyle>
          <a:p>
            <a:r>
              <a:rPr lang="en-US"/>
              <a:t>Image Holder</a:t>
            </a:r>
          </a:p>
        </p:txBody>
      </p:sp>
      <p:sp>
        <p:nvSpPr>
          <p:cNvPr id="10" name="Picture Placeholder 82"/>
          <p:cNvSpPr>
            <a:spLocks noGrp="1"/>
          </p:cNvSpPr>
          <p:nvPr>
            <p:ph type="pic" sz="quarter" idx="16" hasCustomPrompt="1"/>
          </p:nvPr>
        </p:nvSpPr>
        <p:spPr>
          <a:xfrm>
            <a:off x="6463364" y="5783072"/>
            <a:ext cx="5334000" cy="2714541"/>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2000">
                <a:solidFill>
                  <a:schemeClr val="tx1">
                    <a:lumMod val="75000"/>
                    <a:lumOff val="25000"/>
                  </a:schemeClr>
                </a:solidFill>
              </a:defRPr>
            </a:lvl1pPr>
          </a:lstStyle>
          <a:p>
            <a:r>
              <a:rPr lang="en-US"/>
              <a:t>Image Holder</a:t>
            </a:r>
          </a:p>
        </p:txBody>
      </p:sp>
      <p:sp>
        <p:nvSpPr>
          <p:cNvPr id="11" name="Picture Placeholder 82"/>
          <p:cNvSpPr>
            <a:spLocks noGrp="1"/>
          </p:cNvSpPr>
          <p:nvPr>
            <p:ph type="pic" sz="quarter" idx="17" hasCustomPrompt="1"/>
          </p:nvPr>
        </p:nvSpPr>
        <p:spPr>
          <a:xfrm>
            <a:off x="12164726" y="5783072"/>
            <a:ext cx="5334000" cy="2714541"/>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2000">
                <a:solidFill>
                  <a:schemeClr val="tx1">
                    <a:lumMod val="75000"/>
                    <a:lumOff val="25000"/>
                  </a:schemeClr>
                </a:solidFill>
              </a:defRPr>
            </a:lvl1pPr>
          </a:lstStyle>
          <a:p>
            <a:r>
              <a:rPr lang="en-US"/>
              <a:t>Image Holder</a:t>
            </a:r>
          </a:p>
        </p:txBody>
      </p:sp>
      <p:sp>
        <p:nvSpPr>
          <p:cNvPr id="15" name="Text Placeholder 3">
            <a:extLst>
              <a:ext uri="{FF2B5EF4-FFF2-40B4-BE49-F238E27FC236}">
                <a16:creationId xmlns:a16="http://schemas.microsoft.com/office/drawing/2014/main" id="{1806ADD7-4AFD-410D-9722-AF48C4274F9F}"/>
              </a:ext>
            </a:extLst>
          </p:cNvPr>
          <p:cNvSpPr>
            <a:spLocks noGrp="1"/>
          </p:cNvSpPr>
          <p:nvPr>
            <p:ph type="body" sz="half" idx="2" hasCustomPrompt="1"/>
          </p:nvPr>
        </p:nvSpPr>
        <p:spPr>
          <a:xfrm>
            <a:off x="775639" y="1461287"/>
            <a:ext cx="16736726" cy="346563"/>
          </a:xfrm>
          <a:prstGeom prst="rect">
            <a:avLst/>
          </a:prstGeom>
        </p:spPr>
        <p:txBody>
          <a:bodyPr wrap="none" lIns="0" tIns="0" rIns="0" bIns="0" anchor="ctr">
            <a:noAutofit/>
          </a:bodyPr>
          <a:lstStyle>
            <a:lvl1pPr marL="0" indent="0" algn="l">
              <a:buNone/>
              <a:defRPr sz="2200" b="0" baseline="0">
                <a:solidFill>
                  <a:schemeClr val="bg1">
                    <a:lumMod val="50000"/>
                  </a:schemeClr>
                </a:solidFill>
                <a:latin typeface="+mn-lt"/>
                <a:ea typeface="Roboto" panose="02000000000000000000" pitchFamily="2" charset="0"/>
              </a:defRPr>
            </a:lvl1pPr>
            <a:lvl2pPr marL="914378" indent="0">
              <a:buNone/>
              <a:defRPr sz="2400"/>
            </a:lvl2pPr>
            <a:lvl3pPr marL="1828754" indent="0">
              <a:buNone/>
              <a:defRPr sz="2000"/>
            </a:lvl3pPr>
            <a:lvl4pPr marL="2743132" indent="0">
              <a:buNone/>
              <a:defRPr sz="1800"/>
            </a:lvl4pPr>
            <a:lvl5pPr marL="3657508" indent="0">
              <a:buNone/>
              <a:defRPr sz="1800"/>
            </a:lvl5pPr>
            <a:lvl6pPr marL="4571886" indent="0">
              <a:buNone/>
              <a:defRPr sz="1800"/>
            </a:lvl6pPr>
            <a:lvl7pPr marL="5486262" indent="0">
              <a:buNone/>
              <a:defRPr sz="1800"/>
            </a:lvl7pPr>
            <a:lvl8pPr marL="6400640" indent="0">
              <a:buNone/>
              <a:defRPr sz="1800"/>
            </a:lvl8pPr>
            <a:lvl9pPr marL="7315018" indent="0">
              <a:buNone/>
              <a:defRPr sz="1800"/>
            </a:lvl9pPr>
          </a:lstStyle>
          <a:p>
            <a:pPr lvl="0"/>
            <a:r>
              <a:rPr lang="en-US"/>
              <a:t>CLICK TO EDITE SUBTITLE</a:t>
            </a:r>
          </a:p>
        </p:txBody>
      </p:sp>
      <p:sp>
        <p:nvSpPr>
          <p:cNvPr id="16" name="Title 2">
            <a:extLst>
              <a:ext uri="{FF2B5EF4-FFF2-40B4-BE49-F238E27FC236}">
                <a16:creationId xmlns:a16="http://schemas.microsoft.com/office/drawing/2014/main" id="{C8FCFB43-8277-4691-B53D-620E0B252D41}"/>
              </a:ext>
            </a:extLst>
          </p:cNvPr>
          <p:cNvSpPr>
            <a:spLocks noGrp="1"/>
          </p:cNvSpPr>
          <p:nvPr>
            <p:ph type="title"/>
          </p:nvPr>
        </p:nvSpPr>
        <p:spPr>
          <a:xfrm>
            <a:off x="775639" y="565310"/>
            <a:ext cx="16736726" cy="819044"/>
          </a:xfrm>
          <a:prstGeom prst="rect">
            <a:avLst/>
          </a:prstGeom>
        </p:spPr>
        <p:txBody>
          <a:bodyPr lIns="0" tIns="0" rIns="0" bIns="0" anchor="ctr"/>
          <a:lstStyle>
            <a:lvl1pPr algn="l">
              <a:defRPr sz="6000">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23911352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PPT0027">
    <p:spTree>
      <p:nvGrpSpPr>
        <p:cNvPr id="1" name=""/>
        <p:cNvGrpSpPr/>
        <p:nvPr/>
      </p:nvGrpSpPr>
      <p:grpSpPr>
        <a:xfrm>
          <a:off x="0" y="0"/>
          <a:ext cx="0" cy="0"/>
          <a:chOff x="0" y="0"/>
          <a:chExt cx="0" cy="0"/>
        </a:xfrm>
      </p:grpSpPr>
      <p:sp>
        <p:nvSpPr>
          <p:cNvPr id="12" name="Picture Placeholder 82"/>
          <p:cNvSpPr>
            <a:spLocks noGrp="1"/>
          </p:cNvSpPr>
          <p:nvPr>
            <p:ph type="pic" sz="quarter" idx="12" hasCustomPrompt="1"/>
          </p:nvPr>
        </p:nvSpPr>
        <p:spPr>
          <a:xfrm>
            <a:off x="762000" y="552537"/>
            <a:ext cx="5334000" cy="3067523"/>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2000">
                <a:solidFill>
                  <a:schemeClr val="tx1">
                    <a:lumMod val="75000"/>
                    <a:lumOff val="25000"/>
                  </a:schemeClr>
                </a:solidFill>
              </a:defRPr>
            </a:lvl1pPr>
          </a:lstStyle>
          <a:p>
            <a:r>
              <a:rPr lang="en-US"/>
              <a:t>Image Holder</a:t>
            </a:r>
          </a:p>
        </p:txBody>
      </p:sp>
      <p:sp>
        <p:nvSpPr>
          <p:cNvPr id="13" name="Picture Placeholder 82"/>
          <p:cNvSpPr>
            <a:spLocks noGrp="1"/>
          </p:cNvSpPr>
          <p:nvPr>
            <p:ph type="pic" sz="quarter" idx="13" hasCustomPrompt="1"/>
          </p:nvPr>
        </p:nvSpPr>
        <p:spPr>
          <a:xfrm>
            <a:off x="6463364" y="552537"/>
            <a:ext cx="5334000" cy="3067523"/>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2000">
                <a:solidFill>
                  <a:schemeClr val="tx1">
                    <a:lumMod val="75000"/>
                    <a:lumOff val="25000"/>
                  </a:schemeClr>
                </a:solidFill>
              </a:defRPr>
            </a:lvl1pPr>
          </a:lstStyle>
          <a:p>
            <a:r>
              <a:rPr lang="en-US"/>
              <a:t>Image Holder</a:t>
            </a:r>
          </a:p>
        </p:txBody>
      </p:sp>
      <p:sp>
        <p:nvSpPr>
          <p:cNvPr id="14" name="Picture Placeholder 82"/>
          <p:cNvSpPr>
            <a:spLocks noGrp="1"/>
          </p:cNvSpPr>
          <p:nvPr>
            <p:ph type="pic" sz="quarter" idx="14" hasCustomPrompt="1"/>
          </p:nvPr>
        </p:nvSpPr>
        <p:spPr>
          <a:xfrm>
            <a:off x="12164726" y="552537"/>
            <a:ext cx="5334000" cy="3067523"/>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2000">
                <a:solidFill>
                  <a:schemeClr val="tx1">
                    <a:lumMod val="75000"/>
                    <a:lumOff val="25000"/>
                  </a:schemeClr>
                </a:solidFill>
              </a:defRPr>
            </a:lvl1pPr>
          </a:lstStyle>
          <a:p>
            <a:r>
              <a:rPr lang="en-US"/>
              <a:t>Image Holder</a:t>
            </a:r>
          </a:p>
        </p:txBody>
      </p:sp>
      <p:sp>
        <p:nvSpPr>
          <p:cNvPr id="9" name="Picture Placeholder 82"/>
          <p:cNvSpPr>
            <a:spLocks noGrp="1"/>
          </p:cNvSpPr>
          <p:nvPr>
            <p:ph type="pic" sz="quarter" idx="15" hasCustomPrompt="1"/>
          </p:nvPr>
        </p:nvSpPr>
        <p:spPr>
          <a:xfrm>
            <a:off x="762000" y="4991872"/>
            <a:ext cx="5334000" cy="3067523"/>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2000">
                <a:solidFill>
                  <a:schemeClr val="tx1">
                    <a:lumMod val="75000"/>
                    <a:lumOff val="25000"/>
                  </a:schemeClr>
                </a:solidFill>
              </a:defRPr>
            </a:lvl1pPr>
          </a:lstStyle>
          <a:p>
            <a:r>
              <a:rPr lang="en-US"/>
              <a:t>Image Holder</a:t>
            </a:r>
          </a:p>
        </p:txBody>
      </p:sp>
      <p:sp>
        <p:nvSpPr>
          <p:cNvPr id="10" name="Picture Placeholder 82"/>
          <p:cNvSpPr>
            <a:spLocks noGrp="1"/>
          </p:cNvSpPr>
          <p:nvPr>
            <p:ph type="pic" sz="quarter" idx="16" hasCustomPrompt="1"/>
          </p:nvPr>
        </p:nvSpPr>
        <p:spPr>
          <a:xfrm>
            <a:off x="6463364" y="4991872"/>
            <a:ext cx="5334000" cy="3067523"/>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2000">
                <a:solidFill>
                  <a:schemeClr val="tx1">
                    <a:lumMod val="75000"/>
                    <a:lumOff val="25000"/>
                  </a:schemeClr>
                </a:solidFill>
              </a:defRPr>
            </a:lvl1pPr>
          </a:lstStyle>
          <a:p>
            <a:r>
              <a:rPr lang="en-US"/>
              <a:t>Image Holder</a:t>
            </a:r>
          </a:p>
        </p:txBody>
      </p:sp>
      <p:sp>
        <p:nvSpPr>
          <p:cNvPr id="11" name="Picture Placeholder 82"/>
          <p:cNvSpPr>
            <a:spLocks noGrp="1"/>
          </p:cNvSpPr>
          <p:nvPr>
            <p:ph type="pic" sz="quarter" idx="17" hasCustomPrompt="1"/>
          </p:nvPr>
        </p:nvSpPr>
        <p:spPr>
          <a:xfrm>
            <a:off x="12164726" y="4991872"/>
            <a:ext cx="5334000" cy="3067523"/>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2000">
                <a:solidFill>
                  <a:schemeClr val="tx1">
                    <a:lumMod val="75000"/>
                    <a:lumOff val="25000"/>
                  </a:schemeClr>
                </a:solidFill>
              </a:defRPr>
            </a:lvl1pPr>
          </a:lstStyle>
          <a:p>
            <a:r>
              <a:rPr lang="en-US"/>
              <a:t>Image Holder</a:t>
            </a:r>
          </a:p>
        </p:txBody>
      </p:sp>
    </p:spTree>
    <p:extLst>
      <p:ext uri="{BB962C8B-B14F-4D97-AF65-F5344CB8AC3E}">
        <p14:creationId xmlns:p14="http://schemas.microsoft.com/office/powerpoint/2010/main" val="17021104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PPT0028">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9230617" y="2273917"/>
            <a:ext cx="8268110" cy="6785551"/>
          </a:xfrm>
          <a:custGeom>
            <a:avLst/>
            <a:gdLst>
              <a:gd name="connsiteX0" fmla="*/ 0 w 4134055"/>
              <a:gd name="connsiteY0" fmla="*/ 0 h 3392252"/>
              <a:gd name="connsiteX1" fmla="*/ 4134055 w 4134055"/>
              <a:gd name="connsiteY1" fmla="*/ 0 h 3392252"/>
              <a:gd name="connsiteX2" fmla="*/ 4134055 w 4134055"/>
              <a:gd name="connsiteY2" fmla="*/ 3392252 h 3392252"/>
              <a:gd name="connsiteX3" fmla="*/ 0 w 4134055"/>
              <a:gd name="connsiteY3" fmla="*/ 3392252 h 3392252"/>
            </a:gdLst>
            <a:ahLst/>
            <a:cxnLst>
              <a:cxn ang="0">
                <a:pos x="connsiteX0" y="connsiteY0"/>
              </a:cxn>
              <a:cxn ang="0">
                <a:pos x="connsiteX1" y="connsiteY1"/>
              </a:cxn>
              <a:cxn ang="0">
                <a:pos x="connsiteX2" y="connsiteY2"/>
              </a:cxn>
              <a:cxn ang="0">
                <a:pos x="connsiteX3" y="connsiteY3"/>
              </a:cxn>
            </a:cxnLst>
            <a:rect l="l" t="t" r="r" b="b"/>
            <a:pathLst>
              <a:path w="4134055" h="3392252">
                <a:moveTo>
                  <a:pt x="0" y="0"/>
                </a:moveTo>
                <a:lnTo>
                  <a:pt x="4134055" y="0"/>
                </a:lnTo>
                <a:lnTo>
                  <a:pt x="4134055" y="3392252"/>
                </a:lnTo>
                <a:lnTo>
                  <a:pt x="0" y="3392252"/>
                </a:lnTo>
                <a:close/>
              </a:path>
            </a:pathLst>
          </a:custGeom>
          <a:solidFill>
            <a:schemeClr val="bg1">
              <a:lumMod val="95000"/>
            </a:schemeClr>
          </a:solidFill>
          <a:ln w="19050">
            <a:noFill/>
          </a:ln>
        </p:spPr>
        <p:txBody>
          <a:bodyPr wrap="square" lIns="0" tIns="0" rIns="0" bIns="182880" anchor="b">
            <a:noAutofit/>
          </a:bodyPr>
          <a:lstStyle>
            <a:lvl1pPr algn="ctr" rtl="0">
              <a:buNone/>
              <a:defRPr sz="2800">
                <a:solidFill>
                  <a:schemeClr val="tx1">
                    <a:lumMod val="75000"/>
                    <a:lumOff val="25000"/>
                  </a:schemeClr>
                </a:solidFill>
              </a:defRPr>
            </a:lvl1pPr>
          </a:lstStyle>
          <a:p>
            <a:r>
              <a:rPr lang="en-US"/>
              <a:t>Image Holder</a:t>
            </a:r>
          </a:p>
        </p:txBody>
      </p:sp>
      <p:sp>
        <p:nvSpPr>
          <p:cNvPr id="15" name="Picture Placeholder 14"/>
          <p:cNvSpPr>
            <a:spLocks noGrp="1"/>
          </p:cNvSpPr>
          <p:nvPr>
            <p:ph type="pic" sz="quarter" idx="14" hasCustomPrompt="1"/>
          </p:nvPr>
        </p:nvSpPr>
        <p:spPr>
          <a:xfrm>
            <a:off x="762000" y="2273917"/>
            <a:ext cx="4004936" cy="3251434"/>
          </a:xfrm>
          <a:custGeom>
            <a:avLst/>
            <a:gdLst>
              <a:gd name="connsiteX0" fmla="*/ 0 w 2002468"/>
              <a:gd name="connsiteY0" fmla="*/ 0 h 1625466"/>
              <a:gd name="connsiteX1" fmla="*/ 2002468 w 2002468"/>
              <a:gd name="connsiteY1" fmla="*/ 0 h 1625466"/>
              <a:gd name="connsiteX2" fmla="*/ 2002468 w 2002468"/>
              <a:gd name="connsiteY2" fmla="*/ 1625466 h 1625466"/>
              <a:gd name="connsiteX3" fmla="*/ 0 w 2002468"/>
              <a:gd name="connsiteY3" fmla="*/ 1625466 h 1625466"/>
            </a:gdLst>
            <a:ahLst/>
            <a:cxnLst>
              <a:cxn ang="0">
                <a:pos x="connsiteX0" y="connsiteY0"/>
              </a:cxn>
              <a:cxn ang="0">
                <a:pos x="connsiteX1" y="connsiteY1"/>
              </a:cxn>
              <a:cxn ang="0">
                <a:pos x="connsiteX2" y="connsiteY2"/>
              </a:cxn>
              <a:cxn ang="0">
                <a:pos x="connsiteX3" y="connsiteY3"/>
              </a:cxn>
            </a:cxnLst>
            <a:rect l="l" t="t" r="r" b="b"/>
            <a:pathLst>
              <a:path w="2002468" h="1625466">
                <a:moveTo>
                  <a:pt x="0" y="0"/>
                </a:moveTo>
                <a:lnTo>
                  <a:pt x="2002468" y="0"/>
                </a:lnTo>
                <a:lnTo>
                  <a:pt x="2002468" y="1625466"/>
                </a:lnTo>
                <a:lnTo>
                  <a:pt x="0" y="1625466"/>
                </a:lnTo>
                <a:close/>
              </a:path>
            </a:pathLst>
          </a:custGeom>
          <a:solidFill>
            <a:schemeClr val="bg1">
              <a:lumMod val="95000"/>
            </a:schemeClr>
          </a:solidFill>
          <a:ln w="19050">
            <a:noFill/>
          </a:ln>
        </p:spPr>
        <p:txBody>
          <a:bodyPr wrap="square" lIns="0" tIns="0" rIns="0" bIns="182880" anchor="b">
            <a:noAutofit/>
          </a:bodyPr>
          <a:lstStyle>
            <a:lvl1pPr algn="ctr" rtl="0">
              <a:buNone/>
              <a:defRPr sz="2800">
                <a:solidFill>
                  <a:schemeClr val="tx1">
                    <a:lumMod val="75000"/>
                    <a:lumOff val="25000"/>
                  </a:schemeClr>
                </a:solidFill>
              </a:defRPr>
            </a:lvl1pPr>
          </a:lstStyle>
          <a:p>
            <a:r>
              <a:rPr lang="en-US"/>
              <a:t>Image Holder</a:t>
            </a:r>
          </a:p>
        </p:txBody>
      </p:sp>
      <p:sp>
        <p:nvSpPr>
          <p:cNvPr id="16" name="Picture Placeholder 15"/>
          <p:cNvSpPr>
            <a:spLocks noGrp="1"/>
          </p:cNvSpPr>
          <p:nvPr>
            <p:ph type="pic" sz="quarter" idx="15" hasCustomPrompt="1"/>
          </p:nvPr>
        </p:nvSpPr>
        <p:spPr>
          <a:xfrm>
            <a:off x="4996308" y="5795872"/>
            <a:ext cx="4004936" cy="3251434"/>
          </a:xfrm>
          <a:custGeom>
            <a:avLst/>
            <a:gdLst>
              <a:gd name="connsiteX0" fmla="*/ 0 w 2002468"/>
              <a:gd name="connsiteY0" fmla="*/ 0 h 1625466"/>
              <a:gd name="connsiteX1" fmla="*/ 2002468 w 2002468"/>
              <a:gd name="connsiteY1" fmla="*/ 0 h 1625466"/>
              <a:gd name="connsiteX2" fmla="*/ 2002468 w 2002468"/>
              <a:gd name="connsiteY2" fmla="*/ 1625466 h 1625466"/>
              <a:gd name="connsiteX3" fmla="*/ 0 w 2002468"/>
              <a:gd name="connsiteY3" fmla="*/ 1625466 h 1625466"/>
            </a:gdLst>
            <a:ahLst/>
            <a:cxnLst>
              <a:cxn ang="0">
                <a:pos x="connsiteX0" y="connsiteY0"/>
              </a:cxn>
              <a:cxn ang="0">
                <a:pos x="connsiteX1" y="connsiteY1"/>
              </a:cxn>
              <a:cxn ang="0">
                <a:pos x="connsiteX2" y="connsiteY2"/>
              </a:cxn>
              <a:cxn ang="0">
                <a:pos x="connsiteX3" y="connsiteY3"/>
              </a:cxn>
            </a:cxnLst>
            <a:rect l="l" t="t" r="r" b="b"/>
            <a:pathLst>
              <a:path w="2002468" h="1625466">
                <a:moveTo>
                  <a:pt x="0" y="0"/>
                </a:moveTo>
                <a:lnTo>
                  <a:pt x="2002468" y="0"/>
                </a:lnTo>
                <a:lnTo>
                  <a:pt x="2002468" y="1625466"/>
                </a:lnTo>
                <a:lnTo>
                  <a:pt x="0" y="1625466"/>
                </a:lnTo>
                <a:close/>
              </a:path>
            </a:pathLst>
          </a:custGeom>
          <a:solidFill>
            <a:schemeClr val="bg1">
              <a:lumMod val="95000"/>
            </a:schemeClr>
          </a:solidFill>
          <a:ln w="19050">
            <a:noFill/>
          </a:ln>
        </p:spPr>
        <p:txBody>
          <a:bodyPr wrap="square" lIns="0" tIns="0" rIns="0" bIns="182880" anchor="b">
            <a:noAutofit/>
          </a:bodyPr>
          <a:lstStyle>
            <a:lvl1pPr algn="ctr" rtl="0">
              <a:buNone/>
              <a:defRPr sz="2800">
                <a:solidFill>
                  <a:schemeClr val="tx1">
                    <a:lumMod val="75000"/>
                    <a:lumOff val="25000"/>
                  </a:schemeClr>
                </a:solidFill>
              </a:defRPr>
            </a:lvl1pPr>
          </a:lstStyle>
          <a:p>
            <a:r>
              <a:rPr lang="en-US"/>
              <a:t>Image Holder</a:t>
            </a:r>
          </a:p>
        </p:txBody>
      </p:sp>
      <p:sp>
        <p:nvSpPr>
          <p:cNvPr id="10" name="Text Placeholder 3">
            <a:extLst>
              <a:ext uri="{FF2B5EF4-FFF2-40B4-BE49-F238E27FC236}">
                <a16:creationId xmlns:a16="http://schemas.microsoft.com/office/drawing/2014/main" id="{232BE089-9BB5-4139-9D22-00E28770AFCE}"/>
              </a:ext>
            </a:extLst>
          </p:cNvPr>
          <p:cNvSpPr>
            <a:spLocks noGrp="1"/>
          </p:cNvSpPr>
          <p:nvPr>
            <p:ph type="body" sz="half" idx="2" hasCustomPrompt="1"/>
          </p:nvPr>
        </p:nvSpPr>
        <p:spPr>
          <a:xfrm>
            <a:off x="775639" y="1461287"/>
            <a:ext cx="16736726" cy="346563"/>
          </a:xfrm>
          <a:prstGeom prst="rect">
            <a:avLst/>
          </a:prstGeom>
        </p:spPr>
        <p:txBody>
          <a:bodyPr wrap="none" lIns="0" tIns="0" rIns="0" bIns="0" anchor="ctr">
            <a:noAutofit/>
          </a:bodyPr>
          <a:lstStyle>
            <a:lvl1pPr marL="0" indent="0" algn="l">
              <a:buNone/>
              <a:defRPr sz="2200" b="0" baseline="0">
                <a:solidFill>
                  <a:schemeClr val="bg1">
                    <a:lumMod val="50000"/>
                  </a:schemeClr>
                </a:solidFill>
                <a:latin typeface="+mn-lt"/>
                <a:ea typeface="Roboto" panose="02000000000000000000" pitchFamily="2" charset="0"/>
              </a:defRPr>
            </a:lvl1pPr>
            <a:lvl2pPr marL="914378" indent="0">
              <a:buNone/>
              <a:defRPr sz="2400"/>
            </a:lvl2pPr>
            <a:lvl3pPr marL="1828754" indent="0">
              <a:buNone/>
              <a:defRPr sz="2000"/>
            </a:lvl3pPr>
            <a:lvl4pPr marL="2743132" indent="0">
              <a:buNone/>
              <a:defRPr sz="1800"/>
            </a:lvl4pPr>
            <a:lvl5pPr marL="3657508" indent="0">
              <a:buNone/>
              <a:defRPr sz="1800"/>
            </a:lvl5pPr>
            <a:lvl6pPr marL="4571886" indent="0">
              <a:buNone/>
              <a:defRPr sz="1800"/>
            </a:lvl6pPr>
            <a:lvl7pPr marL="5486262" indent="0">
              <a:buNone/>
              <a:defRPr sz="1800"/>
            </a:lvl7pPr>
            <a:lvl8pPr marL="6400640" indent="0">
              <a:buNone/>
              <a:defRPr sz="1800"/>
            </a:lvl8pPr>
            <a:lvl9pPr marL="7315018" indent="0">
              <a:buNone/>
              <a:defRPr sz="1800"/>
            </a:lvl9pPr>
          </a:lstStyle>
          <a:p>
            <a:pPr lvl="0"/>
            <a:r>
              <a:rPr lang="en-US"/>
              <a:t>CLICK TO EDITE SUBTITLE</a:t>
            </a:r>
          </a:p>
        </p:txBody>
      </p:sp>
      <p:sp>
        <p:nvSpPr>
          <p:cNvPr id="11" name="Title 2">
            <a:extLst>
              <a:ext uri="{FF2B5EF4-FFF2-40B4-BE49-F238E27FC236}">
                <a16:creationId xmlns:a16="http://schemas.microsoft.com/office/drawing/2014/main" id="{36040DD7-CE9F-45C9-8DE0-0526A507AE95}"/>
              </a:ext>
            </a:extLst>
          </p:cNvPr>
          <p:cNvSpPr>
            <a:spLocks noGrp="1"/>
          </p:cNvSpPr>
          <p:nvPr>
            <p:ph type="title"/>
          </p:nvPr>
        </p:nvSpPr>
        <p:spPr>
          <a:xfrm>
            <a:off x="775639" y="565310"/>
            <a:ext cx="16736726" cy="819044"/>
          </a:xfrm>
          <a:prstGeom prst="rect">
            <a:avLst/>
          </a:prstGeom>
        </p:spPr>
        <p:txBody>
          <a:bodyPr lIns="0" tIns="0" rIns="0" bIns="0" anchor="ctr"/>
          <a:lstStyle>
            <a:lvl1pPr algn="l">
              <a:defRPr sz="6000">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7702255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PPT0029">
    <p:spTree>
      <p:nvGrpSpPr>
        <p:cNvPr id="1" name=""/>
        <p:cNvGrpSpPr/>
        <p:nvPr/>
      </p:nvGrpSpPr>
      <p:grpSpPr>
        <a:xfrm>
          <a:off x="0" y="0"/>
          <a:ext cx="0" cy="0"/>
          <a:chOff x="0" y="0"/>
          <a:chExt cx="0" cy="0"/>
        </a:xfrm>
      </p:grpSpPr>
      <p:sp>
        <p:nvSpPr>
          <p:cNvPr id="7" name="Picture Placeholder 17"/>
          <p:cNvSpPr>
            <a:spLocks noGrp="1"/>
          </p:cNvSpPr>
          <p:nvPr>
            <p:ph type="pic" sz="quarter" idx="11" hasCustomPrompt="1"/>
          </p:nvPr>
        </p:nvSpPr>
        <p:spPr>
          <a:xfrm>
            <a:off x="775639" y="2243111"/>
            <a:ext cx="4184182" cy="3405208"/>
          </a:xfrm>
          <a:custGeom>
            <a:avLst/>
            <a:gdLst>
              <a:gd name="connsiteX0" fmla="*/ 0 w 2092091"/>
              <a:gd name="connsiteY0" fmla="*/ 0 h 1702341"/>
              <a:gd name="connsiteX1" fmla="*/ 2092091 w 2092091"/>
              <a:gd name="connsiteY1" fmla="*/ 0 h 1702341"/>
              <a:gd name="connsiteX2" fmla="*/ 2092091 w 2092091"/>
              <a:gd name="connsiteY2" fmla="*/ 1702341 h 1702341"/>
              <a:gd name="connsiteX3" fmla="*/ 0 w 2092091"/>
              <a:gd name="connsiteY3" fmla="*/ 1702341 h 1702341"/>
            </a:gdLst>
            <a:ahLst/>
            <a:cxnLst>
              <a:cxn ang="0">
                <a:pos x="connsiteX0" y="connsiteY0"/>
              </a:cxn>
              <a:cxn ang="0">
                <a:pos x="connsiteX1" y="connsiteY1"/>
              </a:cxn>
              <a:cxn ang="0">
                <a:pos x="connsiteX2" y="connsiteY2"/>
              </a:cxn>
              <a:cxn ang="0">
                <a:pos x="connsiteX3" y="connsiteY3"/>
              </a:cxn>
            </a:cxnLst>
            <a:rect l="l" t="t" r="r" b="b"/>
            <a:pathLst>
              <a:path w="2092091" h="1702341">
                <a:moveTo>
                  <a:pt x="0" y="0"/>
                </a:moveTo>
                <a:lnTo>
                  <a:pt x="2092091" y="0"/>
                </a:lnTo>
                <a:lnTo>
                  <a:pt x="2092091" y="1702341"/>
                </a:lnTo>
                <a:lnTo>
                  <a:pt x="0" y="1702341"/>
                </a:lnTo>
                <a:close/>
              </a:path>
            </a:pathLst>
          </a:custGeom>
          <a:solidFill>
            <a:schemeClr val="bg1">
              <a:lumMod val="95000"/>
            </a:schemeClr>
          </a:solidFill>
          <a:ln w="19050">
            <a:noFill/>
          </a:ln>
        </p:spPr>
        <p:txBody>
          <a:bodyPr wrap="square" lIns="0" tIns="0" rIns="0" bIns="182880" anchor="b">
            <a:noAutofit/>
          </a:bodyPr>
          <a:lstStyle>
            <a:lvl1pPr algn="ctr" rtl="0">
              <a:buNone/>
              <a:defRPr sz="2800">
                <a:solidFill>
                  <a:schemeClr val="tx1">
                    <a:lumMod val="75000"/>
                    <a:lumOff val="25000"/>
                  </a:schemeClr>
                </a:solidFill>
              </a:defRPr>
            </a:lvl1pPr>
          </a:lstStyle>
          <a:p>
            <a:r>
              <a:rPr lang="en-US"/>
              <a:t>Image Holder</a:t>
            </a:r>
          </a:p>
        </p:txBody>
      </p:sp>
      <p:sp>
        <p:nvSpPr>
          <p:cNvPr id="8" name="Picture Placeholder 18"/>
          <p:cNvSpPr>
            <a:spLocks noGrp="1"/>
          </p:cNvSpPr>
          <p:nvPr>
            <p:ph type="pic" sz="quarter" idx="12" hasCustomPrompt="1"/>
          </p:nvPr>
        </p:nvSpPr>
        <p:spPr>
          <a:xfrm>
            <a:off x="4959821" y="5648319"/>
            <a:ext cx="4184182" cy="3405208"/>
          </a:xfrm>
          <a:custGeom>
            <a:avLst/>
            <a:gdLst>
              <a:gd name="connsiteX0" fmla="*/ 0 w 2092091"/>
              <a:gd name="connsiteY0" fmla="*/ 0 h 1702341"/>
              <a:gd name="connsiteX1" fmla="*/ 2092091 w 2092091"/>
              <a:gd name="connsiteY1" fmla="*/ 0 h 1702341"/>
              <a:gd name="connsiteX2" fmla="*/ 2092091 w 2092091"/>
              <a:gd name="connsiteY2" fmla="*/ 1702341 h 1702341"/>
              <a:gd name="connsiteX3" fmla="*/ 0 w 2092091"/>
              <a:gd name="connsiteY3" fmla="*/ 1702341 h 1702341"/>
            </a:gdLst>
            <a:ahLst/>
            <a:cxnLst>
              <a:cxn ang="0">
                <a:pos x="connsiteX0" y="connsiteY0"/>
              </a:cxn>
              <a:cxn ang="0">
                <a:pos x="connsiteX1" y="connsiteY1"/>
              </a:cxn>
              <a:cxn ang="0">
                <a:pos x="connsiteX2" y="connsiteY2"/>
              </a:cxn>
              <a:cxn ang="0">
                <a:pos x="connsiteX3" y="connsiteY3"/>
              </a:cxn>
            </a:cxnLst>
            <a:rect l="l" t="t" r="r" b="b"/>
            <a:pathLst>
              <a:path w="2092091" h="1702341">
                <a:moveTo>
                  <a:pt x="0" y="0"/>
                </a:moveTo>
                <a:lnTo>
                  <a:pt x="2092091" y="0"/>
                </a:lnTo>
                <a:lnTo>
                  <a:pt x="2092091" y="1702341"/>
                </a:lnTo>
                <a:lnTo>
                  <a:pt x="0" y="1702341"/>
                </a:lnTo>
                <a:close/>
              </a:path>
            </a:pathLst>
          </a:custGeom>
          <a:solidFill>
            <a:schemeClr val="bg1">
              <a:lumMod val="95000"/>
            </a:schemeClr>
          </a:solidFill>
          <a:ln w="19050">
            <a:noFill/>
          </a:ln>
        </p:spPr>
        <p:txBody>
          <a:bodyPr wrap="square" lIns="0" tIns="0" rIns="0" bIns="182880" anchor="b">
            <a:noAutofit/>
          </a:bodyPr>
          <a:lstStyle>
            <a:lvl1pPr algn="ctr" rtl="0">
              <a:buNone/>
              <a:defRPr sz="2800">
                <a:solidFill>
                  <a:schemeClr val="tx1">
                    <a:lumMod val="75000"/>
                    <a:lumOff val="25000"/>
                  </a:schemeClr>
                </a:solidFill>
              </a:defRPr>
            </a:lvl1pPr>
          </a:lstStyle>
          <a:p>
            <a:r>
              <a:rPr lang="en-US"/>
              <a:t>Image Holder</a:t>
            </a:r>
          </a:p>
        </p:txBody>
      </p:sp>
      <p:sp>
        <p:nvSpPr>
          <p:cNvPr id="12" name="Picture Placeholder 20"/>
          <p:cNvSpPr>
            <a:spLocks noGrp="1"/>
          </p:cNvSpPr>
          <p:nvPr>
            <p:ph type="pic" sz="quarter" idx="13" hasCustomPrompt="1"/>
          </p:nvPr>
        </p:nvSpPr>
        <p:spPr>
          <a:xfrm>
            <a:off x="13328183" y="5648319"/>
            <a:ext cx="4184182" cy="3405208"/>
          </a:xfrm>
          <a:custGeom>
            <a:avLst/>
            <a:gdLst>
              <a:gd name="connsiteX0" fmla="*/ 0 w 2092091"/>
              <a:gd name="connsiteY0" fmla="*/ 0 h 1702341"/>
              <a:gd name="connsiteX1" fmla="*/ 2092091 w 2092091"/>
              <a:gd name="connsiteY1" fmla="*/ 0 h 1702341"/>
              <a:gd name="connsiteX2" fmla="*/ 2092091 w 2092091"/>
              <a:gd name="connsiteY2" fmla="*/ 1702341 h 1702341"/>
              <a:gd name="connsiteX3" fmla="*/ 0 w 2092091"/>
              <a:gd name="connsiteY3" fmla="*/ 1702341 h 1702341"/>
            </a:gdLst>
            <a:ahLst/>
            <a:cxnLst>
              <a:cxn ang="0">
                <a:pos x="connsiteX0" y="connsiteY0"/>
              </a:cxn>
              <a:cxn ang="0">
                <a:pos x="connsiteX1" y="connsiteY1"/>
              </a:cxn>
              <a:cxn ang="0">
                <a:pos x="connsiteX2" y="connsiteY2"/>
              </a:cxn>
              <a:cxn ang="0">
                <a:pos x="connsiteX3" y="connsiteY3"/>
              </a:cxn>
            </a:cxnLst>
            <a:rect l="l" t="t" r="r" b="b"/>
            <a:pathLst>
              <a:path w="2092091" h="1702341">
                <a:moveTo>
                  <a:pt x="0" y="0"/>
                </a:moveTo>
                <a:lnTo>
                  <a:pt x="2092091" y="0"/>
                </a:lnTo>
                <a:lnTo>
                  <a:pt x="2092091" y="1702341"/>
                </a:lnTo>
                <a:lnTo>
                  <a:pt x="0" y="1702341"/>
                </a:lnTo>
                <a:close/>
              </a:path>
            </a:pathLst>
          </a:custGeom>
          <a:solidFill>
            <a:schemeClr val="bg1">
              <a:lumMod val="95000"/>
            </a:schemeClr>
          </a:solidFill>
          <a:ln w="19050">
            <a:noFill/>
          </a:ln>
        </p:spPr>
        <p:txBody>
          <a:bodyPr wrap="square" lIns="0" tIns="0" rIns="0" bIns="182880" anchor="b">
            <a:noAutofit/>
          </a:bodyPr>
          <a:lstStyle>
            <a:lvl1pPr algn="ctr" rtl="0">
              <a:buNone/>
              <a:defRPr sz="2800">
                <a:solidFill>
                  <a:schemeClr val="tx1">
                    <a:lumMod val="75000"/>
                    <a:lumOff val="25000"/>
                  </a:schemeClr>
                </a:solidFill>
              </a:defRPr>
            </a:lvl1pPr>
          </a:lstStyle>
          <a:p>
            <a:r>
              <a:rPr lang="en-US"/>
              <a:t>Image Holder</a:t>
            </a:r>
          </a:p>
        </p:txBody>
      </p:sp>
      <p:sp>
        <p:nvSpPr>
          <p:cNvPr id="13" name="Picture Placeholder 19"/>
          <p:cNvSpPr>
            <a:spLocks noGrp="1"/>
          </p:cNvSpPr>
          <p:nvPr>
            <p:ph type="pic" sz="quarter" idx="14" hasCustomPrompt="1"/>
          </p:nvPr>
        </p:nvSpPr>
        <p:spPr>
          <a:xfrm>
            <a:off x="9144001" y="2243111"/>
            <a:ext cx="4184182" cy="3405208"/>
          </a:xfrm>
          <a:custGeom>
            <a:avLst/>
            <a:gdLst>
              <a:gd name="connsiteX0" fmla="*/ 0 w 2092091"/>
              <a:gd name="connsiteY0" fmla="*/ 0 h 1702341"/>
              <a:gd name="connsiteX1" fmla="*/ 2092091 w 2092091"/>
              <a:gd name="connsiteY1" fmla="*/ 0 h 1702341"/>
              <a:gd name="connsiteX2" fmla="*/ 2092091 w 2092091"/>
              <a:gd name="connsiteY2" fmla="*/ 1702341 h 1702341"/>
              <a:gd name="connsiteX3" fmla="*/ 0 w 2092091"/>
              <a:gd name="connsiteY3" fmla="*/ 1702341 h 1702341"/>
            </a:gdLst>
            <a:ahLst/>
            <a:cxnLst>
              <a:cxn ang="0">
                <a:pos x="connsiteX0" y="connsiteY0"/>
              </a:cxn>
              <a:cxn ang="0">
                <a:pos x="connsiteX1" y="connsiteY1"/>
              </a:cxn>
              <a:cxn ang="0">
                <a:pos x="connsiteX2" y="connsiteY2"/>
              </a:cxn>
              <a:cxn ang="0">
                <a:pos x="connsiteX3" y="connsiteY3"/>
              </a:cxn>
            </a:cxnLst>
            <a:rect l="l" t="t" r="r" b="b"/>
            <a:pathLst>
              <a:path w="2092091" h="1702341">
                <a:moveTo>
                  <a:pt x="0" y="0"/>
                </a:moveTo>
                <a:lnTo>
                  <a:pt x="2092091" y="0"/>
                </a:lnTo>
                <a:lnTo>
                  <a:pt x="2092091" y="1702341"/>
                </a:lnTo>
                <a:lnTo>
                  <a:pt x="0" y="1702341"/>
                </a:lnTo>
                <a:close/>
              </a:path>
            </a:pathLst>
          </a:custGeom>
          <a:solidFill>
            <a:schemeClr val="bg1">
              <a:lumMod val="95000"/>
            </a:schemeClr>
          </a:solidFill>
          <a:ln w="19050">
            <a:noFill/>
          </a:ln>
        </p:spPr>
        <p:txBody>
          <a:bodyPr wrap="square" lIns="0" tIns="0" rIns="0" bIns="182880" anchor="b">
            <a:noAutofit/>
          </a:bodyPr>
          <a:lstStyle>
            <a:lvl1pPr algn="ctr" rtl="0">
              <a:buNone/>
              <a:defRPr sz="2800">
                <a:solidFill>
                  <a:schemeClr val="tx1">
                    <a:lumMod val="75000"/>
                    <a:lumOff val="25000"/>
                  </a:schemeClr>
                </a:solidFill>
              </a:defRPr>
            </a:lvl1pPr>
          </a:lstStyle>
          <a:p>
            <a:r>
              <a:rPr lang="en-US"/>
              <a:t>Image Holder</a:t>
            </a:r>
          </a:p>
        </p:txBody>
      </p:sp>
      <p:sp>
        <p:nvSpPr>
          <p:cNvPr id="10" name="Text Placeholder 3">
            <a:extLst>
              <a:ext uri="{FF2B5EF4-FFF2-40B4-BE49-F238E27FC236}">
                <a16:creationId xmlns:a16="http://schemas.microsoft.com/office/drawing/2014/main" id="{504B57BD-BA3D-435E-97E0-1A09EC066847}"/>
              </a:ext>
            </a:extLst>
          </p:cNvPr>
          <p:cNvSpPr>
            <a:spLocks noGrp="1"/>
          </p:cNvSpPr>
          <p:nvPr>
            <p:ph type="body" sz="half" idx="2" hasCustomPrompt="1"/>
          </p:nvPr>
        </p:nvSpPr>
        <p:spPr>
          <a:xfrm>
            <a:off x="775639" y="1461287"/>
            <a:ext cx="16736726" cy="346563"/>
          </a:xfrm>
          <a:prstGeom prst="rect">
            <a:avLst/>
          </a:prstGeom>
        </p:spPr>
        <p:txBody>
          <a:bodyPr wrap="none" lIns="0" tIns="0" rIns="0" bIns="0" anchor="ctr">
            <a:noAutofit/>
          </a:bodyPr>
          <a:lstStyle>
            <a:lvl1pPr marL="0" indent="0" algn="l">
              <a:buNone/>
              <a:defRPr sz="2200" b="0" baseline="0">
                <a:solidFill>
                  <a:schemeClr val="bg1">
                    <a:lumMod val="50000"/>
                  </a:schemeClr>
                </a:solidFill>
                <a:latin typeface="+mn-lt"/>
                <a:ea typeface="Roboto" panose="02000000000000000000" pitchFamily="2" charset="0"/>
              </a:defRPr>
            </a:lvl1pPr>
            <a:lvl2pPr marL="914378" indent="0">
              <a:buNone/>
              <a:defRPr sz="2400"/>
            </a:lvl2pPr>
            <a:lvl3pPr marL="1828754" indent="0">
              <a:buNone/>
              <a:defRPr sz="2000"/>
            </a:lvl3pPr>
            <a:lvl4pPr marL="2743132" indent="0">
              <a:buNone/>
              <a:defRPr sz="1800"/>
            </a:lvl4pPr>
            <a:lvl5pPr marL="3657508" indent="0">
              <a:buNone/>
              <a:defRPr sz="1800"/>
            </a:lvl5pPr>
            <a:lvl6pPr marL="4571886" indent="0">
              <a:buNone/>
              <a:defRPr sz="1800"/>
            </a:lvl6pPr>
            <a:lvl7pPr marL="5486262" indent="0">
              <a:buNone/>
              <a:defRPr sz="1800"/>
            </a:lvl7pPr>
            <a:lvl8pPr marL="6400640" indent="0">
              <a:buNone/>
              <a:defRPr sz="1800"/>
            </a:lvl8pPr>
            <a:lvl9pPr marL="7315018" indent="0">
              <a:buNone/>
              <a:defRPr sz="1800"/>
            </a:lvl9pPr>
          </a:lstStyle>
          <a:p>
            <a:pPr lvl="0"/>
            <a:r>
              <a:rPr lang="en-US"/>
              <a:t>CLICK TO EDITE SUBTITLE</a:t>
            </a:r>
          </a:p>
        </p:txBody>
      </p:sp>
      <p:sp>
        <p:nvSpPr>
          <p:cNvPr id="11" name="Title 2">
            <a:extLst>
              <a:ext uri="{FF2B5EF4-FFF2-40B4-BE49-F238E27FC236}">
                <a16:creationId xmlns:a16="http://schemas.microsoft.com/office/drawing/2014/main" id="{DD6C6E6B-25CA-4F49-911D-0252C0A79628}"/>
              </a:ext>
            </a:extLst>
          </p:cNvPr>
          <p:cNvSpPr>
            <a:spLocks noGrp="1"/>
          </p:cNvSpPr>
          <p:nvPr>
            <p:ph type="title"/>
          </p:nvPr>
        </p:nvSpPr>
        <p:spPr>
          <a:xfrm>
            <a:off x="775639" y="565310"/>
            <a:ext cx="16736726" cy="819044"/>
          </a:xfrm>
          <a:prstGeom prst="rect">
            <a:avLst/>
          </a:prstGeom>
        </p:spPr>
        <p:txBody>
          <a:bodyPr lIns="0" tIns="0" rIns="0" bIns="0" anchor="ctr"/>
          <a:lstStyle>
            <a:lvl1pPr algn="l">
              <a:defRPr sz="6000">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1752970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398C2-23A8-5A4A-9C49-B4CA143D7132}"/>
              </a:ext>
            </a:extLst>
          </p:cNvPr>
          <p:cNvSpPr>
            <a:spLocks noGrp="1"/>
          </p:cNvSpPr>
          <p:nvPr>
            <p:ph type="title"/>
          </p:nvPr>
        </p:nvSpPr>
        <p:spPr>
          <a:xfrm>
            <a:off x="1257300" y="547773"/>
            <a:ext cx="15773400" cy="1988651"/>
          </a:xfrm>
          <a:prstGeom prst="rect">
            <a:avLst/>
          </a:prstGeom>
        </p:spPr>
        <p:txBody>
          <a:bodyPr/>
          <a:lstStyle/>
          <a:p>
            <a:r>
              <a:rPr lang="en-GB"/>
              <a:t>Click to edit Master title style</a:t>
            </a:r>
            <a:endParaRPr lang="en-US"/>
          </a:p>
        </p:txBody>
      </p:sp>
    </p:spTree>
    <p:extLst>
      <p:ext uri="{BB962C8B-B14F-4D97-AF65-F5344CB8AC3E}">
        <p14:creationId xmlns:p14="http://schemas.microsoft.com/office/powerpoint/2010/main" val="4214970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PPT0030">
    <p:spTree>
      <p:nvGrpSpPr>
        <p:cNvPr id="1" name=""/>
        <p:cNvGrpSpPr/>
        <p:nvPr/>
      </p:nvGrpSpPr>
      <p:grpSpPr>
        <a:xfrm>
          <a:off x="0" y="0"/>
          <a:ext cx="0" cy="0"/>
          <a:chOff x="0" y="0"/>
          <a:chExt cx="0" cy="0"/>
        </a:xfrm>
      </p:grpSpPr>
      <p:sp>
        <p:nvSpPr>
          <p:cNvPr id="7" name="Picture Placeholder 17"/>
          <p:cNvSpPr>
            <a:spLocks noGrp="1"/>
          </p:cNvSpPr>
          <p:nvPr>
            <p:ph type="pic" sz="quarter" idx="11" hasCustomPrompt="1"/>
          </p:nvPr>
        </p:nvSpPr>
        <p:spPr>
          <a:xfrm>
            <a:off x="4959819" y="2243111"/>
            <a:ext cx="4184182" cy="3405208"/>
          </a:xfrm>
          <a:custGeom>
            <a:avLst/>
            <a:gdLst>
              <a:gd name="connsiteX0" fmla="*/ 0 w 2092091"/>
              <a:gd name="connsiteY0" fmla="*/ 0 h 1702341"/>
              <a:gd name="connsiteX1" fmla="*/ 2092091 w 2092091"/>
              <a:gd name="connsiteY1" fmla="*/ 0 h 1702341"/>
              <a:gd name="connsiteX2" fmla="*/ 2092091 w 2092091"/>
              <a:gd name="connsiteY2" fmla="*/ 1702341 h 1702341"/>
              <a:gd name="connsiteX3" fmla="*/ 0 w 2092091"/>
              <a:gd name="connsiteY3" fmla="*/ 1702341 h 1702341"/>
            </a:gdLst>
            <a:ahLst/>
            <a:cxnLst>
              <a:cxn ang="0">
                <a:pos x="connsiteX0" y="connsiteY0"/>
              </a:cxn>
              <a:cxn ang="0">
                <a:pos x="connsiteX1" y="connsiteY1"/>
              </a:cxn>
              <a:cxn ang="0">
                <a:pos x="connsiteX2" y="connsiteY2"/>
              </a:cxn>
              <a:cxn ang="0">
                <a:pos x="connsiteX3" y="connsiteY3"/>
              </a:cxn>
            </a:cxnLst>
            <a:rect l="l" t="t" r="r" b="b"/>
            <a:pathLst>
              <a:path w="2092091" h="1702341">
                <a:moveTo>
                  <a:pt x="0" y="0"/>
                </a:moveTo>
                <a:lnTo>
                  <a:pt x="2092091" y="0"/>
                </a:lnTo>
                <a:lnTo>
                  <a:pt x="2092091" y="1702341"/>
                </a:lnTo>
                <a:lnTo>
                  <a:pt x="0" y="1702341"/>
                </a:lnTo>
                <a:close/>
              </a:path>
            </a:pathLst>
          </a:custGeom>
          <a:solidFill>
            <a:schemeClr val="bg1">
              <a:lumMod val="95000"/>
            </a:schemeClr>
          </a:solidFill>
          <a:ln w="19050">
            <a:noFill/>
          </a:ln>
        </p:spPr>
        <p:txBody>
          <a:bodyPr wrap="square" lIns="0" tIns="0" rIns="0" bIns="182880" anchor="b">
            <a:noAutofit/>
          </a:bodyPr>
          <a:lstStyle>
            <a:lvl1pPr algn="ctr" rtl="0">
              <a:buNone/>
              <a:defRPr sz="2800">
                <a:solidFill>
                  <a:schemeClr val="tx1">
                    <a:lumMod val="75000"/>
                    <a:lumOff val="25000"/>
                  </a:schemeClr>
                </a:solidFill>
              </a:defRPr>
            </a:lvl1pPr>
          </a:lstStyle>
          <a:p>
            <a:r>
              <a:rPr lang="en-US"/>
              <a:t>Image Holder</a:t>
            </a:r>
          </a:p>
        </p:txBody>
      </p:sp>
      <p:sp>
        <p:nvSpPr>
          <p:cNvPr id="8" name="Picture Placeholder 18"/>
          <p:cNvSpPr>
            <a:spLocks noGrp="1"/>
          </p:cNvSpPr>
          <p:nvPr>
            <p:ph type="pic" sz="quarter" idx="12" hasCustomPrompt="1"/>
          </p:nvPr>
        </p:nvSpPr>
        <p:spPr>
          <a:xfrm>
            <a:off x="4959821" y="5648319"/>
            <a:ext cx="4184182" cy="3405208"/>
          </a:xfrm>
          <a:custGeom>
            <a:avLst/>
            <a:gdLst>
              <a:gd name="connsiteX0" fmla="*/ 0 w 2092091"/>
              <a:gd name="connsiteY0" fmla="*/ 0 h 1702341"/>
              <a:gd name="connsiteX1" fmla="*/ 2092091 w 2092091"/>
              <a:gd name="connsiteY1" fmla="*/ 0 h 1702341"/>
              <a:gd name="connsiteX2" fmla="*/ 2092091 w 2092091"/>
              <a:gd name="connsiteY2" fmla="*/ 1702341 h 1702341"/>
              <a:gd name="connsiteX3" fmla="*/ 0 w 2092091"/>
              <a:gd name="connsiteY3" fmla="*/ 1702341 h 1702341"/>
            </a:gdLst>
            <a:ahLst/>
            <a:cxnLst>
              <a:cxn ang="0">
                <a:pos x="connsiteX0" y="connsiteY0"/>
              </a:cxn>
              <a:cxn ang="0">
                <a:pos x="connsiteX1" y="connsiteY1"/>
              </a:cxn>
              <a:cxn ang="0">
                <a:pos x="connsiteX2" y="connsiteY2"/>
              </a:cxn>
              <a:cxn ang="0">
                <a:pos x="connsiteX3" y="connsiteY3"/>
              </a:cxn>
            </a:cxnLst>
            <a:rect l="l" t="t" r="r" b="b"/>
            <a:pathLst>
              <a:path w="2092091" h="1702341">
                <a:moveTo>
                  <a:pt x="0" y="0"/>
                </a:moveTo>
                <a:lnTo>
                  <a:pt x="2092091" y="0"/>
                </a:lnTo>
                <a:lnTo>
                  <a:pt x="2092091" y="1702341"/>
                </a:lnTo>
                <a:lnTo>
                  <a:pt x="0" y="1702341"/>
                </a:lnTo>
                <a:close/>
              </a:path>
            </a:pathLst>
          </a:custGeom>
          <a:solidFill>
            <a:schemeClr val="bg1">
              <a:lumMod val="95000"/>
            </a:schemeClr>
          </a:solidFill>
          <a:ln w="19050">
            <a:noFill/>
          </a:ln>
        </p:spPr>
        <p:txBody>
          <a:bodyPr wrap="square" lIns="0" tIns="0" rIns="0" bIns="182880" anchor="b">
            <a:noAutofit/>
          </a:bodyPr>
          <a:lstStyle>
            <a:lvl1pPr algn="ctr" rtl="0">
              <a:buNone/>
              <a:defRPr sz="2800">
                <a:solidFill>
                  <a:schemeClr val="tx1">
                    <a:lumMod val="75000"/>
                    <a:lumOff val="25000"/>
                  </a:schemeClr>
                </a:solidFill>
              </a:defRPr>
            </a:lvl1pPr>
          </a:lstStyle>
          <a:p>
            <a:r>
              <a:rPr lang="en-US"/>
              <a:t>Image Holder</a:t>
            </a:r>
          </a:p>
        </p:txBody>
      </p:sp>
      <p:sp>
        <p:nvSpPr>
          <p:cNvPr id="12" name="Picture Placeholder 20"/>
          <p:cNvSpPr>
            <a:spLocks noGrp="1"/>
          </p:cNvSpPr>
          <p:nvPr>
            <p:ph type="pic" sz="quarter" idx="13" hasCustomPrompt="1"/>
          </p:nvPr>
        </p:nvSpPr>
        <p:spPr>
          <a:xfrm>
            <a:off x="13328183" y="5648319"/>
            <a:ext cx="4184182" cy="3405208"/>
          </a:xfrm>
          <a:custGeom>
            <a:avLst/>
            <a:gdLst>
              <a:gd name="connsiteX0" fmla="*/ 0 w 2092091"/>
              <a:gd name="connsiteY0" fmla="*/ 0 h 1702341"/>
              <a:gd name="connsiteX1" fmla="*/ 2092091 w 2092091"/>
              <a:gd name="connsiteY1" fmla="*/ 0 h 1702341"/>
              <a:gd name="connsiteX2" fmla="*/ 2092091 w 2092091"/>
              <a:gd name="connsiteY2" fmla="*/ 1702341 h 1702341"/>
              <a:gd name="connsiteX3" fmla="*/ 0 w 2092091"/>
              <a:gd name="connsiteY3" fmla="*/ 1702341 h 1702341"/>
            </a:gdLst>
            <a:ahLst/>
            <a:cxnLst>
              <a:cxn ang="0">
                <a:pos x="connsiteX0" y="connsiteY0"/>
              </a:cxn>
              <a:cxn ang="0">
                <a:pos x="connsiteX1" y="connsiteY1"/>
              </a:cxn>
              <a:cxn ang="0">
                <a:pos x="connsiteX2" y="connsiteY2"/>
              </a:cxn>
              <a:cxn ang="0">
                <a:pos x="connsiteX3" y="connsiteY3"/>
              </a:cxn>
            </a:cxnLst>
            <a:rect l="l" t="t" r="r" b="b"/>
            <a:pathLst>
              <a:path w="2092091" h="1702341">
                <a:moveTo>
                  <a:pt x="0" y="0"/>
                </a:moveTo>
                <a:lnTo>
                  <a:pt x="2092091" y="0"/>
                </a:lnTo>
                <a:lnTo>
                  <a:pt x="2092091" y="1702341"/>
                </a:lnTo>
                <a:lnTo>
                  <a:pt x="0" y="1702341"/>
                </a:lnTo>
                <a:close/>
              </a:path>
            </a:pathLst>
          </a:custGeom>
          <a:solidFill>
            <a:schemeClr val="bg1">
              <a:lumMod val="95000"/>
            </a:schemeClr>
          </a:solidFill>
          <a:ln w="19050">
            <a:noFill/>
          </a:ln>
        </p:spPr>
        <p:txBody>
          <a:bodyPr wrap="square" lIns="0" tIns="0" rIns="0" bIns="182880" anchor="b">
            <a:noAutofit/>
          </a:bodyPr>
          <a:lstStyle>
            <a:lvl1pPr algn="ctr" rtl="0">
              <a:buNone/>
              <a:defRPr sz="2800">
                <a:solidFill>
                  <a:schemeClr val="tx1">
                    <a:lumMod val="75000"/>
                    <a:lumOff val="25000"/>
                  </a:schemeClr>
                </a:solidFill>
              </a:defRPr>
            </a:lvl1pPr>
          </a:lstStyle>
          <a:p>
            <a:r>
              <a:rPr lang="en-US"/>
              <a:t>Image Holder</a:t>
            </a:r>
          </a:p>
        </p:txBody>
      </p:sp>
      <p:sp>
        <p:nvSpPr>
          <p:cNvPr id="13" name="Picture Placeholder 19"/>
          <p:cNvSpPr>
            <a:spLocks noGrp="1"/>
          </p:cNvSpPr>
          <p:nvPr>
            <p:ph type="pic" sz="quarter" idx="14" hasCustomPrompt="1"/>
          </p:nvPr>
        </p:nvSpPr>
        <p:spPr>
          <a:xfrm>
            <a:off x="13314545" y="2243111"/>
            <a:ext cx="4184182" cy="3405208"/>
          </a:xfrm>
          <a:custGeom>
            <a:avLst/>
            <a:gdLst>
              <a:gd name="connsiteX0" fmla="*/ 0 w 2092091"/>
              <a:gd name="connsiteY0" fmla="*/ 0 h 1702341"/>
              <a:gd name="connsiteX1" fmla="*/ 2092091 w 2092091"/>
              <a:gd name="connsiteY1" fmla="*/ 0 h 1702341"/>
              <a:gd name="connsiteX2" fmla="*/ 2092091 w 2092091"/>
              <a:gd name="connsiteY2" fmla="*/ 1702341 h 1702341"/>
              <a:gd name="connsiteX3" fmla="*/ 0 w 2092091"/>
              <a:gd name="connsiteY3" fmla="*/ 1702341 h 1702341"/>
            </a:gdLst>
            <a:ahLst/>
            <a:cxnLst>
              <a:cxn ang="0">
                <a:pos x="connsiteX0" y="connsiteY0"/>
              </a:cxn>
              <a:cxn ang="0">
                <a:pos x="connsiteX1" y="connsiteY1"/>
              </a:cxn>
              <a:cxn ang="0">
                <a:pos x="connsiteX2" y="connsiteY2"/>
              </a:cxn>
              <a:cxn ang="0">
                <a:pos x="connsiteX3" y="connsiteY3"/>
              </a:cxn>
            </a:cxnLst>
            <a:rect l="l" t="t" r="r" b="b"/>
            <a:pathLst>
              <a:path w="2092091" h="1702341">
                <a:moveTo>
                  <a:pt x="0" y="0"/>
                </a:moveTo>
                <a:lnTo>
                  <a:pt x="2092091" y="0"/>
                </a:lnTo>
                <a:lnTo>
                  <a:pt x="2092091" y="1702341"/>
                </a:lnTo>
                <a:lnTo>
                  <a:pt x="0" y="1702341"/>
                </a:lnTo>
                <a:close/>
              </a:path>
            </a:pathLst>
          </a:custGeom>
          <a:solidFill>
            <a:schemeClr val="bg1">
              <a:lumMod val="95000"/>
            </a:schemeClr>
          </a:solidFill>
          <a:ln w="19050">
            <a:noFill/>
          </a:ln>
        </p:spPr>
        <p:txBody>
          <a:bodyPr wrap="square" lIns="0" tIns="0" rIns="0" bIns="182880" anchor="b">
            <a:noAutofit/>
          </a:bodyPr>
          <a:lstStyle>
            <a:lvl1pPr algn="ctr" rtl="0">
              <a:buNone/>
              <a:defRPr sz="2800">
                <a:solidFill>
                  <a:schemeClr val="tx1">
                    <a:lumMod val="75000"/>
                    <a:lumOff val="25000"/>
                  </a:schemeClr>
                </a:solidFill>
              </a:defRPr>
            </a:lvl1pPr>
          </a:lstStyle>
          <a:p>
            <a:r>
              <a:rPr lang="en-US"/>
              <a:t>Image Holder</a:t>
            </a:r>
          </a:p>
        </p:txBody>
      </p:sp>
      <p:sp>
        <p:nvSpPr>
          <p:cNvPr id="10" name="Text Placeholder 3">
            <a:extLst>
              <a:ext uri="{FF2B5EF4-FFF2-40B4-BE49-F238E27FC236}">
                <a16:creationId xmlns:a16="http://schemas.microsoft.com/office/drawing/2014/main" id="{429DE95A-45DB-4D2B-8E7E-C4654BF448E4}"/>
              </a:ext>
            </a:extLst>
          </p:cNvPr>
          <p:cNvSpPr>
            <a:spLocks noGrp="1"/>
          </p:cNvSpPr>
          <p:nvPr>
            <p:ph type="body" sz="half" idx="2" hasCustomPrompt="1"/>
          </p:nvPr>
        </p:nvSpPr>
        <p:spPr>
          <a:xfrm>
            <a:off x="775639" y="1461287"/>
            <a:ext cx="16736726" cy="346563"/>
          </a:xfrm>
          <a:prstGeom prst="rect">
            <a:avLst/>
          </a:prstGeom>
        </p:spPr>
        <p:txBody>
          <a:bodyPr wrap="none" lIns="0" tIns="0" rIns="0" bIns="0" anchor="ctr">
            <a:noAutofit/>
          </a:bodyPr>
          <a:lstStyle>
            <a:lvl1pPr marL="0" indent="0" algn="l">
              <a:buNone/>
              <a:defRPr sz="2200" b="0" baseline="0">
                <a:solidFill>
                  <a:schemeClr val="bg1">
                    <a:lumMod val="50000"/>
                  </a:schemeClr>
                </a:solidFill>
                <a:latin typeface="+mn-lt"/>
                <a:ea typeface="Roboto" panose="02000000000000000000" pitchFamily="2" charset="0"/>
              </a:defRPr>
            </a:lvl1pPr>
            <a:lvl2pPr marL="914378" indent="0">
              <a:buNone/>
              <a:defRPr sz="2400"/>
            </a:lvl2pPr>
            <a:lvl3pPr marL="1828754" indent="0">
              <a:buNone/>
              <a:defRPr sz="2000"/>
            </a:lvl3pPr>
            <a:lvl4pPr marL="2743132" indent="0">
              <a:buNone/>
              <a:defRPr sz="1800"/>
            </a:lvl4pPr>
            <a:lvl5pPr marL="3657508" indent="0">
              <a:buNone/>
              <a:defRPr sz="1800"/>
            </a:lvl5pPr>
            <a:lvl6pPr marL="4571886" indent="0">
              <a:buNone/>
              <a:defRPr sz="1800"/>
            </a:lvl6pPr>
            <a:lvl7pPr marL="5486262" indent="0">
              <a:buNone/>
              <a:defRPr sz="1800"/>
            </a:lvl7pPr>
            <a:lvl8pPr marL="6400640" indent="0">
              <a:buNone/>
              <a:defRPr sz="1800"/>
            </a:lvl8pPr>
            <a:lvl9pPr marL="7315018" indent="0">
              <a:buNone/>
              <a:defRPr sz="1800"/>
            </a:lvl9pPr>
          </a:lstStyle>
          <a:p>
            <a:pPr lvl="0"/>
            <a:r>
              <a:rPr lang="en-US"/>
              <a:t>CLICK TO EDITE SUBTITLE</a:t>
            </a:r>
          </a:p>
        </p:txBody>
      </p:sp>
      <p:sp>
        <p:nvSpPr>
          <p:cNvPr id="11" name="Title 2">
            <a:extLst>
              <a:ext uri="{FF2B5EF4-FFF2-40B4-BE49-F238E27FC236}">
                <a16:creationId xmlns:a16="http://schemas.microsoft.com/office/drawing/2014/main" id="{84C667FD-A758-42BF-BAB5-BDF6FFD265E6}"/>
              </a:ext>
            </a:extLst>
          </p:cNvPr>
          <p:cNvSpPr>
            <a:spLocks noGrp="1"/>
          </p:cNvSpPr>
          <p:nvPr>
            <p:ph type="title"/>
          </p:nvPr>
        </p:nvSpPr>
        <p:spPr>
          <a:xfrm>
            <a:off x="775639" y="565310"/>
            <a:ext cx="16736726" cy="819044"/>
          </a:xfrm>
          <a:prstGeom prst="rect">
            <a:avLst/>
          </a:prstGeom>
        </p:spPr>
        <p:txBody>
          <a:bodyPr lIns="0" tIns="0" rIns="0" bIns="0" anchor="ctr"/>
          <a:lstStyle>
            <a:lvl1pPr algn="l">
              <a:defRPr sz="6000">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32609214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PPT0031">
    <p:spTree>
      <p:nvGrpSpPr>
        <p:cNvPr id="1" name=""/>
        <p:cNvGrpSpPr/>
        <p:nvPr/>
      </p:nvGrpSpPr>
      <p:grpSpPr>
        <a:xfrm>
          <a:off x="0" y="0"/>
          <a:ext cx="0" cy="0"/>
          <a:chOff x="0" y="0"/>
          <a:chExt cx="0" cy="0"/>
        </a:xfrm>
      </p:grpSpPr>
      <p:sp>
        <p:nvSpPr>
          <p:cNvPr id="6" name="Picture Placeholder 7"/>
          <p:cNvSpPr>
            <a:spLocks noGrp="1"/>
          </p:cNvSpPr>
          <p:nvPr>
            <p:ph type="pic" sz="quarter" idx="10" hasCustomPrompt="1"/>
          </p:nvPr>
        </p:nvSpPr>
        <p:spPr>
          <a:xfrm>
            <a:off x="1" y="2237082"/>
            <a:ext cx="9144002" cy="6801900"/>
          </a:xfrm>
          <a:prstGeom prst="rect">
            <a:avLst/>
          </a:prstGeom>
          <a:solidFill>
            <a:schemeClr val="tx2">
              <a:lumMod val="10000"/>
              <a:lumOff val="90000"/>
            </a:schemeClr>
          </a:solidFill>
          <a:ln w="19050">
            <a:noFill/>
          </a:ln>
        </p:spPr>
        <p:txBody>
          <a:bodyPr lIns="0" tIns="91440" rIns="0" bIns="274320" anchor="b"/>
          <a:lstStyle>
            <a:lvl1pPr algn="ctr" rtl="0">
              <a:buNone/>
              <a:defRPr sz="2800">
                <a:solidFill>
                  <a:schemeClr val="tx1">
                    <a:lumMod val="75000"/>
                    <a:lumOff val="25000"/>
                  </a:schemeClr>
                </a:solidFill>
              </a:defRPr>
            </a:lvl1pPr>
          </a:lstStyle>
          <a:p>
            <a:r>
              <a:rPr lang="en-US"/>
              <a:t>Image Holder</a:t>
            </a:r>
          </a:p>
        </p:txBody>
      </p:sp>
      <p:sp>
        <p:nvSpPr>
          <p:cNvPr id="8" name="Text Placeholder 3">
            <a:extLst>
              <a:ext uri="{FF2B5EF4-FFF2-40B4-BE49-F238E27FC236}">
                <a16:creationId xmlns:a16="http://schemas.microsoft.com/office/drawing/2014/main" id="{DC6F1DC7-FBCF-46C6-9CD1-7B85DEBBE36C}"/>
              </a:ext>
            </a:extLst>
          </p:cNvPr>
          <p:cNvSpPr>
            <a:spLocks noGrp="1"/>
          </p:cNvSpPr>
          <p:nvPr>
            <p:ph type="body" sz="half" idx="2" hasCustomPrompt="1"/>
          </p:nvPr>
        </p:nvSpPr>
        <p:spPr>
          <a:xfrm>
            <a:off x="775639" y="1461287"/>
            <a:ext cx="16736726" cy="346563"/>
          </a:xfrm>
          <a:prstGeom prst="rect">
            <a:avLst/>
          </a:prstGeom>
        </p:spPr>
        <p:txBody>
          <a:bodyPr wrap="none" lIns="0" tIns="0" rIns="0" bIns="0" anchor="ctr">
            <a:noAutofit/>
          </a:bodyPr>
          <a:lstStyle>
            <a:lvl1pPr marL="0" indent="0" algn="l">
              <a:buNone/>
              <a:defRPr sz="2200" b="0" baseline="0">
                <a:solidFill>
                  <a:schemeClr val="bg1">
                    <a:lumMod val="50000"/>
                  </a:schemeClr>
                </a:solidFill>
                <a:latin typeface="+mn-lt"/>
                <a:ea typeface="Roboto" panose="02000000000000000000" pitchFamily="2" charset="0"/>
              </a:defRPr>
            </a:lvl1pPr>
            <a:lvl2pPr marL="914378" indent="0">
              <a:buNone/>
              <a:defRPr sz="2400"/>
            </a:lvl2pPr>
            <a:lvl3pPr marL="1828754" indent="0">
              <a:buNone/>
              <a:defRPr sz="2000"/>
            </a:lvl3pPr>
            <a:lvl4pPr marL="2743132" indent="0">
              <a:buNone/>
              <a:defRPr sz="1800"/>
            </a:lvl4pPr>
            <a:lvl5pPr marL="3657508" indent="0">
              <a:buNone/>
              <a:defRPr sz="1800"/>
            </a:lvl5pPr>
            <a:lvl6pPr marL="4571886" indent="0">
              <a:buNone/>
              <a:defRPr sz="1800"/>
            </a:lvl6pPr>
            <a:lvl7pPr marL="5486262" indent="0">
              <a:buNone/>
              <a:defRPr sz="1800"/>
            </a:lvl7pPr>
            <a:lvl8pPr marL="6400640" indent="0">
              <a:buNone/>
              <a:defRPr sz="1800"/>
            </a:lvl8pPr>
            <a:lvl9pPr marL="7315018" indent="0">
              <a:buNone/>
              <a:defRPr sz="1800"/>
            </a:lvl9pPr>
          </a:lstStyle>
          <a:p>
            <a:pPr lvl="0"/>
            <a:r>
              <a:rPr lang="en-US"/>
              <a:t>CLICK TO EDITE SUBTITLE</a:t>
            </a:r>
          </a:p>
        </p:txBody>
      </p:sp>
      <p:sp>
        <p:nvSpPr>
          <p:cNvPr id="9" name="Title 2">
            <a:extLst>
              <a:ext uri="{FF2B5EF4-FFF2-40B4-BE49-F238E27FC236}">
                <a16:creationId xmlns:a16="http://schemas.microsoft.com/office/drawing/2014/main" id="{FFA04259-43AA-4E8B-A740-6574E41BDF2C}"/>
              </a:ext>
            </a:extLst>
          </p:cNvPr>
          <p:cNvSpPr>
            <a:spLocks noGrp="1"/>
          </p:cNvSpPr>
          <p:nvPr>
            <p:ph type="title"/>
          </p:nvPr>
        </p:nvSpPr>
        <p:spPr>
          <a:xfrm>
            <a:off x="775639" y="565310"/>
            <a:ext cx="16736726" cy="819044"/>
          </a:xfrm>
          <a:prstGeom prst="rect">
            <a:avLst/>
          </a:prstGeom>
        </p:spPr>
        <p:txBody>
          <a:bodyPr lIns="0" tIns="0" rIns="0" bIns="0" anchor="ctr"/>
          <a:lstStyle>
            <a:lvl1pPr algn="l">
              <a:defRPr sz="6000">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16883943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PPT0032">
    <p:spTree>
      <p:nvGrpSpPr>
        <p:cNvPr id="1" name=""/>
        <p:cNvGrpSpPr/>
        <p:nvPr/>
      </p:nvGrpSpPr>
      <p:grpSpPr>
        <a:xfrm>
          <a:off x="0" y="0"/>
          <a:ext cx="0" cy="0"/>
          <a:chOff x="0" y="0"/>
          <a:chExt cx="0" cy="0"/>
        </a:xfrm>
      </p:grpSpPr>
      <p:sp>
        <p:nvSpPr>
          <p:cNvPr id="3" name="Picture Placeholder 7"/>
          <p:cNvSpPr>
            <a:spLocks noGrp="1"/>
          </p:cNvSpPr>
          <p:nvPr>
            <p:ph type="pic" sz="quarter" idx="10" hasCustomPrompt="1"/>
          </p:nvPr>
        </p:nvSpPr>
        <p:spPr>
          <a:xfrm>
            <a:off x="6858000" y="724012"/>
            <a:ext cx="11430000" cy="8650035"/>
          </a:xfrm>
          <a:prstGeom prst="rect">
            <a:avLst/>
          </a:prstGeom>
          <a:solidFill>
            <a:schemeClr val="bg1">
              <a:lumMod val="95000"/>
            </a:schemeClr>
          </a:solidFill>
          <a:ln w="19050">
            <a:noFill/>
          </a:ln>
        </p:spPr>
        <p:txBody>
          <a:bodyPr lIns="0" tIns="91440" rIns="0" bIns="1463040" anchor="b"/>
          <a:lstStyle>
            <a:lvl1pPr algn="ctr" rtl="0">
              <a:buNone/>
              <a:defRPr sz="2200">
                <a:solidFill>
                  <a:schemeClr val="tx1">
                    <a:lumMod val="75000"/>
                    <a:lumOff val="25000"/>
                  </a:schemeClr>
                </a:solidFill>
              </a:defRPr>
            </a:lvl1pPr>
          </a:lstStyle>
          <a:p>
            <a:r>
              <a:rPr lang="en-US"/>
              <a:t>Image Holder</a:t>
            </a:r>
          </a:p>
        </p:txBody>
      </p:sp>
    </p:spTree>
    <p:extLst>
      <p:ext uri="{BB962C8B-B14F-4D97-AF65-F5344CB8AC3E}">
        <p14:creationId xmlns:p14="http://schemas.microsoft.com/office/powerpoint/2010/main" val="10798993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719283"/>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0379632"/>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1235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Main Title &amp; Subtitle">
    <p:spTree>
      <p:nvGrpSpPr>
        <p:cNvPr id="1" name=""/>
        <p:cNvGrpSpPr/>
        <p:nvPr/>
      </p:nvGrpSpPr>
      <p:grpSpPr>
        <a:xfrm>
          <a:off x="0" y="0"/>
          <a:ext cx="0" cy="0"/>
          <a:chOff x="0" y="0"/>
          <a:chExt cx="0" cy="0"/>
        </a:xfrm>
      </p:grpSpPr>
      <p:sp>
        <p:nvSpPr>
          <p:cNvPr id="6" name="Text Placeholder 3"/>
          <p:cNvSpPr>
            <a:spLocks noGrp="1"/>
          </p:cNvSpPr>
          <p:nvPr>
            <p:ph type="body" sz="half" idx="2" hasCustomPrompt="1"/>
          </p:nvPr>
        </p:nvSpPr>
        <p:spPr>
          <a:xfrm>
            <a:off x="775639" y="1461287"/>
            <a:ext cx="16736726" cy="346563"/>
          </a:xfrm>
          <a:prstGeom prst="rect">
            <a:avLst/>
          </a:prstGeom>
        </p:spPr>
        <p:txBody>
          <a:bodyPr wrap="none" lIns="0" tIns="0" rIns="0" bIns="0" anchor="ctr">
            <a:noAutofit/>
          </a:bodyPr>
          <a:lstStyle>
            <a:lvl1pPr marL="0" indent="0" algn="l">
              <a:buNone/>
              <a:defRPr sz="2200" b="0" baseline="0">
                <a:solidFill>
                  <a:schemeClr val="bg1">
                    <a:lumMod val="50000"/>
                  </a:schemeClr>
                </a:solidFill>
                <a:latin typeface="+mn-lt"/>
                <a:ea typeface="Roboto" panose="02000000000000000000" pitchFamily="2" charset="0"/>
              </a:defRPr>
            </a:lvl1pPr>
            <a:lvl2pPr marL="914378" indent="0">
              <a:buNone/>
              <a:defRPr sz="2400"/>
            </a:lvl2pPr>
            <a:lvl3pPr marL="1828754" indent="0">
              <a:buNone/>
              <a:defRPr sz="2000"/>
            </a:lvl3pPr>
            <a:lvl4pPr marL="2743132" indent="0">
              <a:buNone/>
              <a:defRPr sz="1800"/>
            </a:lvl4pPr>
            <a:lvl5pPr marL="3657508" indent="0">
              <a:buNone/>
              <a:defRPr sz="1800"/>
            </a:lvl5pPr>
            <a:lvl6pPr marL="4571886" indent="0">
              <a:buNone/>
              <a:defRPr sz="1800"/>
            </a:lvl6pPr>
            <a:lvl7pPr marL="5486262" indent="0">
              <a:buNone/>
              <a:defRPr sz="1800"/>
            </a:lvl7pPr>
            <a:lvl8pPr marL="6400640" indent="0">
              <a:buNone/>
              <a:defRPr sz="1800"/>
            </a:lvl8pPr>
            <a:lvl9pPr marL="7315018" indent="0">
              <a:buNone/>
              <a:defRPr sz="1800"/>
            </a:lvl9pPr>
          </a:lstStyle>
          <a:p>
            <a:pPr lvl="0"/>
            <a:r>
              <a:rPr lang="en-US"/>
              <a:t>CLICK TO EDITE SUBTITLE</a:t>
            </a:r>
          </a:p>
        </p:txBody>
      </p:sp>
      <p:sp>
        <p:nvSpPr>
          <p:cNvPr id="7" name="Title 2"/>
          <p:cNvSpPr>
            <a:spLocks noGrp="1"/>
          </p:cNvSpPr>
          <p:nvPr>
            <p:ph type="title"/>
          </p:nvPr>
        </p:nvSpPr>
        <p:spPr>
          <a:xfrm>
            <a:off x="775639" y="565310"/>
            <a:ext cx="16736726" cy="819044"/>
          </a:xfrm>
          <a:prstGeom prst="rect">
            <a:avLst/>
          </a:prstGeom>
        </p:spPr>
        <p:txBody>
          <a:bodyPr lIns="0" tIns="0" rIns="0" bIns="0" anchor="ctr"/>
          <a:lstStyle>
            <a:lvl1pPr algn="l">
              <a:defRPr sz="6000">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4141705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ull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19DC52-E990-44DB-B5F4-73D44362F59E}"/>
              </a:ext>
            </a:extLst>
          </p:cNvPr>
          <p:cNvSpPr/>
          <p:nvPr userDrawn="1"/>
        </p:nvSpPr>
        <p:spPr bwMode="auto">
          <a:xfrm>
            <a:off x="0" y="0"/>
            <a:ext cx="18288000" cy="10288588"/>
          </a:xfrm>
          <a:prstGeom prst="rect">
            <a:avLst/>
          </a:prstGeom>
          <a:solidFill>
            <a:schemeClr val="accent1"/>
          </a:solidFill>
          <a:ln w="9525">
            <a:noFill/>
            <a:round/>
            <a:headEnd/>
            <a:tailEnd/>
          </a:ln>
        </p:spPr>
        <p:txBody>
          <a:bodyPr vert="horz" wrap="square" lIns="182880" tIns="91440" rIns="182880" bIns="91440" numCol="1" rtlCol="0" anchor="ctr" anchorCtr="0" compatLnSpc="1">
            <a:prstTxWarp prst="textNoShape">
              <a:avLst/>
            </a:prstTxWarp>
          </a:bodyPr>
          <a:lstStyle/>
          <a:p>
            <a:pPr algn="ctr"/>
            <a:endParaRPr lang="en-US" sz="5600">
              <a:solidFill>
                <a:schemeClr val="bg1"/>
              </a:solidFill>
            </a:endParaRPr>
          </a:p>
        </p:txBody>
      </p:sp>
    </p:spTree>
    <p:extLst>
      <p:ext uri="{BB962C8B-B14F-4D97-AF65-F5344CB8AC3E}">
        <p14:creationId xmlns:p14="http://schemas.microsoft.com/office/powerpoint/2010/main" val="36512548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ull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19DC52-E990-44DB-B5F4-73D44362F59E}"/>
              </a:ext>
            </a:extLst>
          </p:cNvPr>
          <p:cNvSpPr/>
          <p:nvPr userDrawn="1"/>
        </p:nvSpPr>
        <p:spPr bwMode="auto">
          <a:xfrm>
            <a:off x="0" y="0"/>
            <a:ext cx="18288000" cy="10288588"/>
          </a:xfrm>
          <a:prstGeom prst="rect">
            <a:avLst/>
          </a:prstGeom>
          <a:solidFill>
            <a:schemeClr val="accent2"/>
          </a:solidFill>
          <a:ln w="9525">
            <a:noFill/>
            <a:round/>
            <a:headEnd/>
            <a:tailEnd/>
          </a:ln>
        </p:spPr>
        <p:txBody>
          <a:bodyPr vert="horz" wrap="square" lIns="182880" tIns="91440" rIns="182880" bIns="91440" numCol="1" rtlCol="0" anchor="ctr" anchorCtr="0" compatLnSpc="1">
            <a:prstTxWarp prst="textNoShape">
              <a:avLst/>
            </a:prstTxWarp>
          </a:bodyPr>
          <a:lstStyle/>
          <a:p>
            <a:pPr algn="ctr"/>
            <a:endParaRPr lang="en-US" sz="5600">
              <a:solidFill>
                <a:schemeClr val="bg1"/>
              </a:solidFill>
            </a:endParaRPr>
          </a:p>
        </p:txBody>
      </p:sp>
    </p:spTree>
    <p:extLst>
      <p:ext uri="{BB962C8B-B14F-4D97-AF65-F5344CB8AC3E}">
        <p14:creationId xmlns:p14="http://schemas.microsoft.com/office/powerpoint/2010/main" val="17663553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ull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19DC52-E990-44DB-B5F4-73D44362F59E}"/>
              </a:ext>
            </a:extLst>
          </p:cNvPr>
          <p:cNvSpPr/>
          <p:nvPr userDrawn="1"/>
        </p:nvSpPr>
        <p:spPr bwMode="auto">
          <a:xfrm>
            <a:off x="0" y="0"/>
            <a:ext cx="18288000" cy="10288588"/>
          </a:xfrm>
          <a:prstGeom prst="rect">
            <a:avLst/>
          </a:prstGeom>
          <a:solidFill>
            <a:schemeClr val="accent3"/>
          </a:solidFill>
          <a:ln w="9525">
            <a:noFill/>
            <a:round/>
            <a:headEnd/>
            <a:tailEnd/>
          </a:ln>
        </p:spPr>
        <p:txBody>
          <a:bodyPr vert="horz" wrap="square" lIns="182880" tIns="91440" rIns="182880" bIns="91440" numCol="1" rtlCol="0" anchor="ctr" anchorCtr="0" compatLnSpc="1">
            <a:prstTxWarp prst="textNoShape">
              <a:avLst/>
            </a:prstTxWarp>
          </a:bodyPr>
          <a:lstStyle/>
          <a:p>
            <a:pPr algn="ctr"/>
            <a:endParaRPr lang="en-US" sz="5600">
              <a:solidFill>
                <a:schemeClr val="bg1"/>
              </a:solidFill>
            </a:endParaRPr>
          </a:p>
        </p:txBody>
      </p:sp>
    </p:spTree>
    <p:extLst>
      <p:ext uri="{BB962C8B-B14F-4D97-AF65-F5344CB8AC3E}">
        <p14:creationId xmlns:p14="http://schemas.microsoft.com/office/powerpoint/2010/main" val="1382363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31324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ull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19DC52-E990-44DB-B5F4-73D44362F59E}"/>
              </a:ext>
            </a:extLst>
          </p:cNvPr>
          <p:cNvSpPr/>
          <p:nvPr userDrawn="1"/>
        </p:nvSpPr>
        <p:spPr bwMode="auto">
          <a:xfrm>
            <a:off x="0" y="0"/>
            <a:ext cx="18288000" cy="10288588"/>
          </a:xfrm>
          <a:prstGeom prst="rect">
            <a:avLst/>
          </a:prstGeom>
          <a:solidFill>
            <a:schemeClr val="accent4"/>
          </a:solidFill>
          <a:ln w="9525">
            <a:noFill/>
            <a:round/>
            <a:headEnd/>
            <a:tailEnd/>
          </a:ln>
        </p:spPr>
        <p:txBody>
          <a:bodyPr vert="horz" wrap="square" lIns="182880" tIns="91440" rIns="182880" bIns="91440" numCol="1" rtlCol="0" anchor="ctr" anchorCtr="0" compatLnSpc="1">
            <a:prstTxWarp prst="textNoShape">
              <a:avLst/>
            </a:prstTxWarp>
          </a:bodyPr>
          <a:lstStyle/>
          <a:p>
            <a:pPr algn="ctr"/>
            <a:endParaRPr lang="en-US" sz="5600">
              <a:solidFill>
                <a:schemeClr val="bg1"/>
              </a:solidFill>
            </a:endParaRPr>
          </a:p>
        </p:txBody>
      </p:sp>
    </p:spTree>
    <p:extLst>
      <p:ext uri="{BB962C8B-B14F-4D97-AF65-F5344CB8AC3E}">
        <p14:creationId xmlns:p14="http://schemas.microsoft.com/office/powerpoint/2010/main" val="10631296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ull 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19DC52-E990-44DB-B5F4-73D44362F59E}"/>
              </a:ext>
            </a:extLst>
          </p:cNvPr>
          <p:cNvSpPr/>
          <p:nvPr userDrawn="1"/>
        </p:nvSpPr>
        <p:spPr bwMode="auto">
          <a:xfrm>
            <a:off x="0" y="0"/>
            <a:ext cx="18288000" cy="10288588"/>
          </a:xfrm>
          <a:prstGeom prst="rect">
            <a:avLst/>
          </a:prstGeom>
          <a:solidFill>
            <a:schemeClr val="accent5"/>
          </a:solidFill>
          <a:ln w="9525">
            <a:noFill/>
            <a:round/>
            <a:headEnd/>
            <a:tailEnd/>
          </a:ln>
        </p:spPr>
        <p:txBody>
          <a:bodyPr vert="horz" wrap="square" lIns="182880" tIns="91440" rIns="182880" bIns="91440" numCol="1" rtlCol="0" anchor="ctr" anchorCtr="0" compatLnSpc="1">
            <a:prstTxWarp prst="textNoShape">
              <a:avLst/>
            </a:prstTxWarp>
          </a:bodyPr>
          <a:lstStyle/>
          <a:p>
            <a:pPr algn="ctr"/>
            <a:endParaRPr lang="en-US" sz="5600">
              <a:solidFill>
                <a:schemeClr val="bg1"/>
              </a:solidFill>
            </a:endParaRPr>
          </a:p>
        </p:txBody>
      </p:sp>
    </p:spTree>
    <p:extLst>
      <p:ext uri="{BB962C8B-B14F-4D97-AF65-F5344CB8AC3E}">
        <p14:creationId xmlns:p14="http://schemas.microsoft.com/office/powerpoint/2010/main" val="27534591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ull 6">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19DC52-E990-44DB-B5F4-73D44362F59E}"/>
              </a:ext>
            </a:extLst>
          </p:cNvPr>
          <p:cNvSpPr/>
          <p:nvPr userDrawn="1"/>
        </p:nvSpPr>
        <p:spPr bwMode="auto">
          <a:xfrm>
            <a:off x="0" y="0"/>
            <a:ext cx="18288000" cy="10288588"/>
          </a:xfrm>
          <a:prstGeom prst="rect">
            <a:avLst/>
          </a:prstGeom>
          <a:solidFill>
            <a:schemeClr val="accent6"/>
          </a:solidFill>
          <a:ln w="9525">
            <a:noFill/>
            <a:round/>
            <a:headEnd/>
            <a:tailEnd/>
          </a:ln>
        </p:spPr>
        <p:txBody>
          <a:bodyPr vert="horz" wrap="square" lIns="182880" tIns="91440" rIns="182880" bIns="91440" numCol="1" rtlCol="0" anchor="ctr" anchorCtr="0" compatLnSpc="1">
            <a:prstTxWarp prst="textNoShape">
              <a:avLst/>
            </a:prstTxWarp>
          </a:bodyPr>
          <a:lstStyle/>
          <a:p>
            <a:pPr algn="ctr"/>
            <a:endParaRPr lang="en-US" sz="5600">
              <a:solidFill>
                <a:schemeClr val="bg1"/>
              </a:solidFill>
            </a:endParaRPr>
          </a:p>
        </p:txBody>
      </p:sp>
    </p:spTree>
    <p:extLst>
      <p:ext uri="{BB962C8B-B14F-4D97-AF65-F5344CB8AC3E}">
        <p14:creationId xmlns:p14="http://schemas.microsoft.com/office/powerpoint/2010/main" val="12868121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Full Image">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8288000" cy="10288588"/>
          </a:xfrm>
          <a:prstGeom prst="rect">
            <a:avLst/>
          </a:prstGeom>
          <a:solidFill>
            <a:schemeClr val="tx2">
              <a:lumMod val="10000"/>
              <a:lumOff val="90000"/>
            </a:schemeClr>
          </a:solidFill>
          <a:ln w="19050">
            <a:noFill/>
          </a:ln>
        </p:spPr>
        <p:txBody>
          <a:bodyPr lIns="0" tIns="91440" rIns="0" bIns="1463040" anchor="b"/>
          <a:lstStyle>
            <a:lvl1pPr algn="ctr" rtl="0">
              <a:buNone/>
              <a:defRPr sz="2800">
                <a:solidFill>
                  <a:schemeClr val="tx1">
                    <a:lumMod val="75000"/>
                    <a:lumOff val="25000"/>
                  </a:schemeClr>
                </a:solidFill>
              </a:defRPr>
            </a:lvl1pPr>
          </a:lstStyle>
          <a:p>
            <a:r>
              <a:rPr lang="en-US"/>
              <a:t>Image Holder</a:t>
            </a:r>
          </a:p>
        </p:txBody>
      </p:sp>
    </p:spTree>
    <p:extLst>
      <p:ext uri="{BB962C8B-B14F-4D97-AF65-F5344CB8AC3E}">
        <p14:creationId xmlns:p14="http://schemas.microsoft.com/office/powerpoint/2010/main" val="26991393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CPPT001">
    <p:spTree>
      <p:nvGrpSpPr>
        <p:cNvPr id="1" name=""/>
        <p:cNvGrpSpPr/>
        <p:nvPr/>
      </p:nvGrpSpPr>
      <p:grpSpPr>
        <a:xfrm>
          <a:off x="0" y="0"/>
          <a:ext cx="0" cy="0"/>
          <a:chOff x="0" y="0"/>
          <a:chExt cx="0" cy="0"/>
        </a:xfrm>
      </p:grpSpPr>
      <p:sp>
        <p:nvSpPr>
          <p:cNvPr id="7" name="Picture Placeholder 7"/>
          <p:cNvSpPr>
            <a:spLocks noGrp="1"/>
          </p:cNvSpPr>
          <p:nvPr>
            <p:ph type="pic" sz="quarter" idx="10" hasCustomPrompt="1"/>
          </p:nvPr>
        </p:nvSpPr>
        <p:spPr>
          <a:xfrm>
            <a:off x="0" y="0"/>
            <a:ext cx="18288000" cy="6211259"/>
          </a:xfrm>
          <a:prstGeom prst="rect">
            <a:avLst/>
          </a:prstGeom>
          <a:solidFill>
            <a:schemeClr val="tx2">
              <a:lumMod val="10000"/>
              <a:lumOff val="90000"/>
            </a:schemeClr>
          </a:solidFill>
          <a:ln w="19050">
            <a:noFill/>
          </a:ln>
        </p:spPr>
        <p:txBody>
          <a:bodyPr tIns="0" bIns="182880" anchor="b"/>
          <a:lstStyle>
            <a:lvl1pPr algn="ctr">
              <a:buNone/>
              <a:defRPr sz="2100" baseline="0">
                <a:solidFill>
                  <a:schemeClr val="tx1">
                    <a:lumMod val="75000"/>
                    <a:lumOff val="25000"/>
                  </a:schemeClr>
                </a:solidFill>
              </a:defRPr>
            </a:lvl1pPr>
          </a:lstStyle>
          <a:p>
            <a:r>
              <a:rPr lang="en-US"/>
              <a:t>Image Holder</a:t>
            </a:r>
          </a:p>
        </p:txBody>
      </p:sp>
    </p:spTree>
    <p:extLst>
      <p:ext uri="{BB962C8B-B14F-4D97-AF65-F5344CB8AC3E}">
        <p14:creationId xmlns:p14="http://schemas.microsoft.com/office/powerpoint/2010/main" val="30704613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CPPT002">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758191" y="560157"/>
            <a:ext cx="8385810" cy="8832943"/>
          </a:xfrm>
          <a:custGeom>
            <a:avLst/>
            <a:gdLst>
              <a:gd name="connsiteX0" fmla="*/ 0 w 8385810"/>
              <a:gd name="connsiteY0" fmla="*/ 0 h 4415790"/>
              <a:gd name="connsiteX1" fmla="*/ 8385810 w 8385810"/>
              <a:gd name="connsiteY1" fmla="*/ 0 h 4415790"/>
              <a:gd name="connsiteX2" fmla="*/ 8385810 w 8385810"/>
              <a:gd name="connsiteY2" fmla="*/ 4415790 h 4415790"/>
              <a:gd name="connsiteX3" fmla="*/ 0 w 8385810"/>
              <a:gd name="connsiteY3" fmla="*/ 4415790 h 4415790"/>
            </a:gdLst>
            <a:ahLst/>
            <a:cxnLst>
              <a:cxn ang="0">
                <a:pos x="connsiteX0" y="connsiteY0"/>
              </a:cxn>
              <a:cxn ang="0">
                <a:pos x="connsiteX1" y="connsiteY1"/>
              </a:cxn>
              <a:cxn ang="0">
                <a:pos x="connsiteX2" y="connsiteY2"/>
              </a:cxn>
              <a:cxn ang="0">
                <a:pos x="connsiteX3" y="connsiteY3"/>
              </a:cxn>
            </a:cxnLst>
            <a:rect l="l" t="t" r="r" b="b"/>
            <a:pathLst>
              <a:path w="8385810" h="4415790">
                <a:moveTo>
                  <a:pt x="0" y="0"/>
                </a:moveTo>
                <a:lnTo>
                  <a:pt x="8385810" y="0"/>
                </a:lnTo>
                <a:lnTo>
                  <a:pt x="8385810" y="4415790"/>
                </a:lnTo>
                <a:lnTo>
                  <a:pt x="0" y="4415790"/>
                </a:lnTo>
                <a:close/>
              </a:path>
            </a:pathLst>
          </a:custGeom>
          <a:solidFill>
            <a:schemeClr val="tx2">
              <a:lumMod val="10000"/>
              <a:lumOff val="90000"/>
            </a:schemeClr>
          </a:solidFill>
          <a:ln w="19050">
            <a:noFill/>
          </a:ln>
        </p:spPr>
        <p:txBody>
          <a:bodyPr wrap="square" lIns="0" tIns="91440" rIns="0" bIns="1463040" anchor="b">
            <a:noAutofit/>
          </a:bodyPr>
          <a:lstStyle>
            <a:lvl1pPr algn="ctr" rtl="0">
              <a:buNone/>
              <a:defRPr sz="2800">
                <a:solidFill>
                  <a:schemeClr val="tx1">
                    <a:lumMod val="75000"/>
                    <a:lumOff val="25000"/>
                  </a:schemeClr>
                </a:solidFill>
              </a:defRPr>
            </a:lvl1pPr>
          </a:lstStyle>
          <a:p>
            <a:r>
              <a:rPr lang="en-US"/>
              <a:t>Image Holder</a:t>
            </a:r>
          </a:p>
        </p:txBody>
      </p:sp>
    </p:spTree>
    <p:extLst>
      <p:ext uri="{BB962C8B-B14F-4D97-AF65-F5344CB8AC3E}">
        <p14:creationId xmlns:p14="http://schemas.microsoft.com/office/powerpoint/2010/main" val="5715267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CPPT003">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9144000" y="0"/>
            <a:ext cx="9144000" cy="10288588"/>
          </a:xfrm>
          <a:prstGeom prst="rect">
            <a:avLst/>
          </a:prstGeom>
          <a:solidFill>
            <a:schemeClr val="bg1">
              <a:lumMod val="95000"/>
            </a:schemeClr>
          </a:solidFill>
          <a:ln>
            <a:noFill/>
          </a:ln>
          <a:effectLst/>
        </p:spPr>
        <p:txBody>
          <a:bodyPr bIns="457200" anchor="b"/>
          <a:lstStyle>
            <a:lvl1pPr algn="ctr">
              <a:buNone/>
              <a:defRPr sz="2400">
                <a:solidFill>
                  <a:schemeClr val="tx1">
                    <a:lumMod val="50000"/>
                    <a:lumOff val="50000"/>
                  </a:schemeClr>
                </a:solidFill>
              </a:defRPr>
            </a:lvl1pPr>
          </a:lstStyle>
          <a:p>
            <a:r>
              <a:rPr lang="en-US"/>
              <a:t>Image Holder</a:t>
            </a:r>
          </a:p>
        </p:txBody>
      </p:sp>
    </p:spTree>
    <p:extLst>
      <p:ext uri="{BB962C8B-B14F-4D97-AF65-F5344CB8AC3E}">
        <p14:creationId xmlns:p14="http://schemas.microsoft.com/office/powerpoint/2010/main" val="33422298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PPT004">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a:xfrm>
            <a:off x="4581625" y="2"/>
            <a:ext cx="13706374" cy="7008274"/>
          </a:xfrm>
          <a:custGeom>
            <a:avLst/>
            <a:gdLst>
              <a:gd name="connsiteX0" fmla="*/ 0 w 2010740"/>
              <a:gd name="connsiteY0" fmla="*/ 0 h 4152900"/>
              <a:gd name="connsiteX1" fmla="*/ 2010740 w 2010740"/>
              <a:gd name="connsiteY1" fmla="*/ 0 h 4152900"/>
              <a:gd name="connsiteX2" fmla="*/ 2010740 w 2010740"/>
              <a:gd name="connsiteY2" fmla="*/ 4152900 h 4152900"/>
              <a:gd name="connsiteX3" fmla="*/ 0 w 2010740"/>
              <a:gd name="connsiteY3" fmla="*/ 4152900 h 4152900"/>
            </a:gdLst>
            <a:ahLst/>
            <a:cxnLst>
              <a:cxn ang="0">
                <a:pos x="connsiteX0" y="connsiteY0"/>
              </a:cxn>
              <a:cxn ang="0">
                <a:pos x="connsiteX1" y="connsiteY1"/>
              </a:cxn>
              <a:cxn ang="0">
                <a:pos x="connsiteX2" y="connsiteY2"/>
              </a:cxn>
              <a:cxn ang="0">
                <a:pos x="connsiteX3" y="connsiteY3"/>
              </a:cxn>
            </a:cxnLst>
            <a:rect l="l" t="t" r="r" b="b"/>
            <a:pathLst>
              <a:path w="2010740" h="4152900">
                <a:moveTo>
                  <a:pt x="0" y="0"/>
                </a:moveTo>
                <a:lnTo>
                  <a:pt x="2010740" y="0"/>
                </a:lnTo>
                <a:lnTo>
                  <a:pt x="2010740" y="4152900"/>
                </a:lnTo>
                <a:lnTo>
                  <a:pt x="0" y="4152900"/>
                </a:lnTo>
                <a:close/>
              </a:path>
            </a:pathLst>
          </a:custGeom>
          <a:solidFill>
            <a:schemeClr val="tx1">
              <a:lumMod val="10000"/>
              <a:lumOff val="90000"/>
            </a:schemeClr>
          </a:solidFill>
        </p:spPr>
        <p:txBody>
          <a:bodyPr wrap="square" tIns="1548000" bIns="274320" anchor="ctr">
            <a:noAutofit/>
          </a:bodyPr>
          <a:lstStyle>
            <a:lvl1pPr marL="0" indent="0" algn="ctr">
              <a:buNone/>
              <a:defRPr sz="2400">
                <a:solidFill>
                  <a:schemeClr val="tx1">
                    <a:lumMod val="75000"/>
                    <a:lumOff val="25000"/>
                  </a:schemeClr>
                </a:solidFill>
              </a:defRPr>
            </a:lvl1pPr>
          </a:lstStyle>
          <a:p>
            <a:endParaRPr lang="en-US"/>
          </a:p>
        </p:txBody>
      </p:sp>
    </p:spTree>
    <p:extLst>
      <p:ext uri="{BB962C8B-B14F-4D97-AF65-F5344CB8AC3E}">
        <p14:creationId xmlns:p14="http://schemas.microsoft.com/office/powerpoint/2010/main" val="22814942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CPPT005">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8367B96-3A2E-4AFF-9E1E-6A4826ACADD6}"/>
              </a:ext>
            </a:extLst>
          </p:cNvPr>
          <p:cNvSpPr>
            <a:spLocks noGrp="1"/>
          </p:cNvSpPr>
          <p:nvPr>
            <p:ph type="pic" sz="quarter" idx="11" hasCustomPrompt="1"/>
          </p:nvPr>
        </p:nvSpPr>
        <p:spPr>
          <a:xfrm>
            <a:off x="807720" y="716391"/>
            <a:ext cx="16672560" cy="8855807"/>
          </a:xfrm>
          <a:custGeom>
            <a:avLst/>
            <a:gdLst>
              <a:gd name="connsiteX0" fmla="*/ 0 w 11658600"/>
              <a:gd name="connsiteY0" fmla="*/ 0 h 6248400"/>
              <a:gd name="connsiteX1" fmla="*/ 11658600 w 11658600"/>
              <a:gd name="connsiteY1" fmla="*/ 0 h 6248400"/>
              <a:gd name="connsiteX2" fmla="*/ 11658600 w 11658600"/>
              <a:gd name="connsiteY2" fmla="*/ 6248400 h 6248400"/>
              <a:gd name="connsiteX3" fmla="*/ 0 w 11658600"/>
              <a:gd name="connsiteY3" fmla="*/ 6248400 h 6248400"/>
            </a:gdLst>
            <a:ahLst/>
            <a:cxnLst>
              <a:cxn ang="0">
                <a:pos x="connsiteX0" y="connsiteY0"/>
              </a:cxn>
              <a:cxn ang="0">
                <a:pos x="connsiteX1" y="connsiteY1"/>
              </a:cxn>
              <a:cxn ang="0">
                <a:pos x="connsiteX2" y="connsiteY2"/>
              </a:cxn>
              <a:cxn ang="0">
                <a:pos x="connsiteX3" y="connsiteY3"/>
              </a:cxn>
            </a:cxnLst>
            <a:rect l="l" t="t" r="r" b="b"/>
            <a:pathLst>
              <a:path w="11658600" h="6248400">
                <a:moveTo>
                  <a:pt x="0" y="0"/>
                </a:moveTo>
                <a:lnTo>
                  <a:pt x="11658600" y="0"/>
                </a:lnTo>
                <a:lnTo>
                  <a:pt x="11658600" y="6248400"/>
                </a:lnTo>
                <a:lnTo>
                  <a:pt x="0" y="6248400"/>
                </a:lnTo>
                <a:close/>
              </a:path>
            </a:pathLst>
          </a:custGeom>
          <a:solidFill>
            <a:schemeClr val="bg1">
              <a:lumMod val="95000"/>
            </a:schemeClr>
          </a:solidFill>
          <a:ln>
            <a:noFill/>
          </a:ln>
        </p:spPr>
        <p:txBody>
          <a:bodyPr wrap="square" bIns="457200" anchor="b">
            <a:noAutofit/>
          </a:bodyPr>
          <a:lstStyle>
            <a:lvl1pPr algn="ctr">
              <a:buNone/>
              <a:defRPr sz="2400">
                <a:solidFill>
                  <a:schemeClr val="tx1">
                    <a:lumMod val="50000"/>
                    <a:lumOff val="50000"/>
                  </a:schemeClr>
                </a:solidFill>
              </a:defRPr>
            </a:lvl1pPr>
          </a:lstStyle>
          <a:p>
            <a:r>
              <a:rPr lang="en-US"/>
              <a:t>Image Holder</a:t>
            </a:r>
          </a:p>
        </p:txBody>
      </p:sp>
    </p:spTree>
    <p:extLst>
      <p:ext uri="{BB962C8B-B14F-4D97-AF65-F5344CB8AC3E}">
        <p14:creationId xmlns:p14="http://schemas.microsoft.com/office/powerpoint/2010/main" val="30731924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CPPT006">
    <p:spTree>
      <p:nvGrpSpPr>
        <p:cNvPr id="1" name=""/>
        <p:cNvGrpSpPr/>
        <p:nvPr/>
      </p:nvGrpSpPr>
      <p:grpSpPr>
        <a:xfrm>
          <a:off x="0" y="0"/>
          <a:ext cx="0" cy="0"/>
          <a:chOff x="0" y="0"/>
          <a:chExt cx="0" cy="0"/>
        </a:xfrm>
      </p:grpSpPr>
      <p:sp>
        <p:nvSpPr>
          <p:cNvPr id="4" name="Picture Placeholder 10"/>
          <p:cNvSpPr>
            <a:spLocks noGrp="1"/>
          </p:cNvSpPr>
          <p:nvPr>
            <p:ph type="pic" sz="quarter" idx="13"/>
          </p:nvPr>
        </p:nvSpPr>
        <p:spPr>
          <a:xfrm>
            <a:off x="1" y="749810"/>
            <a:ext cx="11410950" cy="8357094"/>
          </a:xfrm>
          <a:custGeom>
            <a:avLst/>
            <a:gdLst>
              <a:gd name="connsiteX0" fmla="*/ 0 w 4571099"/>
              <a:gd name="connsiteY0" fmla="*/ 0 h 2571751"/>
              <a:gd name="connsiteX1" fmla="*/ 4571099 w 4571099"/>
              <a:gd name="connsiteY1" fmla="*/ 0 h 2571751"/>
              <a:gd name="connsiteX2" fmla="*/ 4571099 w 4571099"/>
              <a:gd name="connsiteY2" fmla="*/ 2571751 h 2571751"/>
              <a:gd name="connsiteX3" fmla="*/ 0 w 4571099"/>
              <a:gd name="connsiteY3" fmla="*/ 2571751 h 2571751"/>
            </a:gdLst>
            <a:ahLst/>
            <a:cxnLst>
              <a:cxn ang="0">
                <a:pos x="connsiteX0" y="connsiteY0"/>
              </a:cxn>
              <a:cxn ang="0">
                <a:pos x="connsiteX1" y="connsiteY1"/>
              </a:cxn>
              <a:cxn ang="0">
                <a:pos x="connsiteX2" y="connsiteY2"/>
              </a:cxn>
              <a:cxn ang="0">
                <a:pos x="connsiteX3" y="connsiteY3"/>
              </a:cxn>
            </a:cxnLst>
            <a:rect l="l" t="t" r="r" b="b"/>
            <a:pathLst>
              <a:path w="4571099" h="2571751">
                <a:moveTo>
                  <a:pt x="0" y="0"/>
                </a:moveTo>
                <a:lnTo>
                  <a:pt x="4571099" y="0"/>
                </a:lnTo>
                <a:lnTo>
                  <a:pt x="4571099" y="2571751"/>
                </a:lnTo>
                <a:lnTo>
                  <a:pt x="0" y="2571751"/>
                </a:lnTo>
                <a:close/>
              </a:path>
            </a:pathLst>
          </a:custGeom>
          <a:solidFill>
            <a:schemeClr val="tx1">
              <a:lumMod val="10000"/>
              <a:lumOff val="90000"/>
            </a:schemeClr>
          </a:solidFill>
        </p:spPr>
        <p:txBody>
          <a:bodyPr wrap="square" tIns="1548000" bIns="274320" anchor="ctr">
            <a:noAutofit/>
          </a:bodyPr>
          <a:lstStyle>
            <a:lvl1pPr marL="0" indent="0" algn="ctr">
              <a:buNone/>
              <a:defRPr sz="2400">
                <a:solidFill>
                  <a:schemeClr val="tx1">
                    <a:lumMod val="75000"/>
                    <a:lumOff val="25000"/>
                  </a:schemeClr>
                </a:solidFill>
              </a:defRPr>
            </a:lvl1pPr>
          </a:lstStyle>
          <a:p>
            <a:endParaRPr lang="en-US"/>
          </a:p>
        </p:txBody>
      </p:sp>
    </p:spTree>
    <p:extLst>
      <p:ext uri="{BB962C8B-B14F-4D97-AF65-F5344CB8AC3E}">
        <p14:creationId xmlns:p14="http://schemas.microsoft.com/office/powerpoint/2010/main" val="333548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3155D-3136-9B40-AC0D-64AF0EC0770A}"/>
              </a:ext>
            </a:extLst>
          </p:cNvPr>
          <p:cNvSpPr>
            <a:spLocks noGrp="1"/>
          </p:cNvSpPr>
          <p:nvPr>
            <p:ph type="title"/>
          </p:nvPr>
        </p:nvSpPr>
        <p:spPr>
          <a:xfrm>
            <a:off x="1259683" y="685906"/>
            <a:ext cx="5898356" cy="2400671"/>
          </a:xfrm>
          <a:prstGeom prst="rect">
            <a:avLst/>
          </a:prstGeom>
        </p:spPr>
        <p:txBody>
          <a:bodyPr anchor="b"/>
          <a:lstStyle>
            <a:lvl1pPr>
              <a:defRPr sz="48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CF57089-BE15-4D43-8756-6D38F91EF1AB}"/>
              </a:ext>
            </a:extLst>
          </p:cNvPr>
          <p:cNvSpPr>
            <a:spLocks noGrp="1"/>
          </p:cNvSpPr>
          <p:nvPr>
            <p:ph idx="1"/>
          </p:nvPr>
        </p:nvSpPr>
        <p:spPr>
          <a:xfrm>
            <a:off x="7774782" y="1481367"/>
            <a:ext cx="9258300" cy="7311566"/>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E7437BD-E420-8241-8C08-AA5373ACC50D}"/>
              </a:ext>
            </a:extLst>
          </p:cNvPr>
          <p:cNvSpPr>
            <a:spLocks noGrp="1"/>
          </p:cNvSpPr>
          <p:nvPr>
            <p:ph type="body" sz="half" idx="2"/>
          </p:nvPr>
        </p:nvSpPr>
        <p:spPr>
          <a:xfrm>
            <a:off x="1259683" y="3086576"/>
            <a:ext cx="5898356" cy="5718265"/>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GB"/>
              <a:t>Click to edit Master text styles</a:t>
            </a:r>
          </a:p>
        </p:txBody>
      </p:sp>
    </p:spTree>
    <p:extLst>
      <p:ext uri="{BB962C8B-B14F-4D97-AF65-F5344CB8AC3E}">
        <p14:creationId xmlns:p14="http://schemas.microsoft.com/office/powerpoint/2010/main" val="41772831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CPPT007">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1" y="0"/>
            <a:ext cx="5351646" cy="10288588"/>
          </a:xfrm>
          <a:prstGeom prst="rect">
            <a:avLst/>
          </a:prstGeom>
          <a:solidFill>
            <a:schemeClr val="tx1">
              <a:lumMod val="10000"/>
              <a:lumOff val="90000"/>
            </a:schemeClr>
          </a:solidFill>
        </p:spPr>
        <p:txBody>
          <a:bodyPr tIns="1548000" anchor="ctr"/>
          <a:lstStyle>
            <a:lvl1pPr marL="0" indent="0" algn="ctr">
              <a:buNone/>
              <a:defRPr sz="3000">
                <a:solidFill>
                  <a:schemeClr val="tx1">
                    <a:lumMod val="75000"/>
                    <a:lumOff val="25000"/>
                  </a:schemeClr>
                </a:solidFill>
              </a:defRPr>
            </a:lvl1pPr>
          </a:lstStyle>
          <a:p>
            <a:endParaRPr lang="en-US"/>
          </a:p>
        </p:txBody>
      </p:sp>
    </p:spTree>
    <p:extLst>
      <p:ext uri="{BB962C8B-B14F-4D97-AF65-F5344CB8AC3E}">
        <p14:creationId xmlns:p14="http://schemas.microsoft.com/office/powerpoint/2010/main" val="41177231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CPPT008">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12936355" y="0"/>
            <a:ext cx="5351646" cy="10288588"/>
          </a:xfrm>
          <a:prstGeom prst="rect">
            <a:avLst/>
          </a:prstGeom>
          <a:solidFill>
            <a:schemeClr val="tx1">
              <a:lumMod val="10000"/>
              <a:lumOff val="90000"/>
            </a:schemeClr>
          </a:solidFill>
        </p:spPr>
        <p:txBody>
          <a:bodyPr tIns="1548000" anchor="ctr"/>
          <a:lstStyle>
            <a:lvl1pPr marL="0" indent="0" algn="ctr">
              <a:buNone/>
              <a:defRPr sz="3000">
                <a:solidFill>
                  <a:schemeClr val="tx1">
                    <a:lumMod val="75000"/>
                    <a:lumOff val="25000"/>
                  </a:schemeClr>
                </a:solidFill>
              </a:defRPr>
            </a:lvl1pPr>
          </a:lstStyle>
          <a:p>
            <a:endParaRPr lang="en-US"/>
          </a:p>
        </p:txBody>
      </p:sp>
    </p:spTree>
    <p:extLst>
      <p:ext uri="{BB962C8B-B14F-4D97-AF65-F5344CB8AC3E}">
        <p14:creationId xmlns:p14="http://schemas.microsoft.com/office/powerpoint/2010/main" val="35414421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CPPT009">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1" y="6"/>
            <a:ext cx="18288002" cy="5461839"/>
          </a:xfrm>
          <a:prstGeom prst="rect">
            <a:avLst/>
          </a:prstGeom>
          <a:solidFill>
            <a:schemeClr val="tx1">
              <a:lumMod val="10000"/>
              <a:lumOff val="90000"/>
            </a:schemeClr>
          </a:solidFill>
        </p:spPr>
        <p:txBody>
          <a:bodyPr tIns="1548000" anchor="ctr"/>
          <a:lstStyle>
            <a:lvl1pPr marL="0" indent="0" algn="ctr">
              <a:buNone/>
              <a:defRPr sz="3000">
                <a:solidFill>
                  <a:schemeClr val="tx1">
                    <a:lumMod val="75000"/>
                    <a:lumOff val="25000"/>
                  </a:schemeClr>
                </a:solidFill>
              </a:defRPr>
            </a:lvl1pPr>
          </a:lstStyle>
          <a:p>
            <a:endParaRPr lang="en-US"/>
          </a:p>
        </p:txBody>
      </p:sp>
    </p:spTree>
    <p:extLst>
      <p:ext uri="{BB962C8B-B14F-4D97-AF65-F5344CB8AC3E}">
        <p14:creationId xmlns:p14="http://schemas.microsoft.com/office/powerpoint/2010/main" val="18287530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CPPT0010">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A8D2DF4-0E00-4C42-89E1-43F566F27B7B}"/>
              </a:ext>
            </a:extLst>
          </p:cNvPr>
          <p:cNvSpPr>
            <a:spLocks noGrp="1"/>
          </p:cNvSpPr>
          <p:nvPr>
            <p:ph type="pic" sz="quarter" idx="11" hasCustomPrompt="1"/>
          </p:nvPr>
        </p:nvSpPr>
        <p:spPr>
          <a:xfrm>
            <a:off x="9128761" y="565310"/>
            <a:ext cx="8383602" cy="6560491"/>
          </a:xfrm>
          <a:custGeom>
            <a:avLst/>
            <a:gdLst>
              <a:gd name="connsiteX0" fmla="*/ 0 w 4686300"/>
              <a:gd name="connsiteY0" fmla="*/ 0 h 2362200"/>
              <a:gd name="connsiteX1" fmla="*/ 4686300 w 4686300"/>
              <a:gd name="connsiteY1" fmla="*/ 0 h 2362200"/>
              <a:gd name="connsiteX2" fmla="*/ 4686300 w 4686300"/>
              <a:gd name="connsiteY2" fmla="*/ 2362200 h 2362200"/>
              <a:gd name="connsiteX3" fmla="*/ 0 w 4686300"/>
              <a:gd name="connsiteY3" fmla="*/ 2362200 h 2362200"/>
            </a:gdLst>
            <a:ahLst/>
            <a:cxnLst>
              <a:cxn ang="0">
                <a:pos x="connsiteX0" y="connsiteY0"/>
              </a:cxn>
              <a:cxn ang="0">
                <a:pos x="connsiteX1" y="connsiteY1"/>
              </a:cxn>
              <a:cxn ang="0">
                <a:pos x="connsiteX2" y="connsiteY2"/>
              </a:cxn>
              <a:cxn ang="0">
                <a:pos x="connsiteX3" y="connsiteY3"/>
              </a:cxn>
            </a:cxnLst>
            <a:rect l="l" t="t" r="r" b="b"/>
            <a:pathLst>
              <a:path w="4686300" h="2362200">
                <a:moveTo>
                  <a:pt x="0" y="0"/>
                </a:moveTo>
                <a:lnTo>
                  <a:pt x="4686300" y="0"/>
                </a:lnTo>
                <a:lnTo>
                  <a:pt x="4686300" y="2362200"/>
                </a:lnTo>
                <a:lnTo>
                  <a:pt x="0" y="2362200"/>
                </a:lnTo>
                <a:close/>
              </a:path>
            </a:pathLst>
          </a:custGeom>
          <a:solidFill>
            <a:schemeClr val="bg1">
              <a:lumMod val="95000"/>
            </a:schemeClr>
          </a:solidFill>
          <a:ln>
            <a:noFill/>
          </a:ln>
          <a:effectLst/>
        </p:spPr>
        <p:txBody>
          <a:bodyPr wrap="square" bIns="457200" anchor="b">
            <a:noAutofit/>
          </a:bodyPr>
          <a:lstStyle>
            <a:lvl1pPr algn="ctr">
              <a:buNone/>
              <a:defRPr sz="2400">
                <a:solidFill>
                  <a:schemeClr val="tx1">
                    <a:lumMod val="50000"/>
                    <a:lumOff val="50000"/>
                  </a:schemeClr>
                </a:solidFill>
              </a:defRPr>
            </a:lvl1pPr>
          </a:lstStyle>
          <a:p>
            <a:r>
              <a:rPr lang="en-US"/>
              <a:t>Image Holder</a:t>
            </a:r>
          </a:p>
        </p:txBody>
      </p:sp>
      <p:sp>
        <p:nvSpPr>
          <p:cNvPr id="6" name="Text Placeholder 3">
            <a:extLst>
              <a:ext uri="{FF2B5EF4-FFF2-40B4-BE49-F238E27FC236}">
                <a16:creationId xmlns:a16="http://schemas.microsoft.com/office/drawing/2014/main" id="{4FB20237-A676-46F1-B28F-9658AF5A74E5}"/>
              </a:ext>
            </a:extLst>
          </p:cNvPr>
          <p:cNvSpPr>
            <a:spLocks noGrp="1"/>
          </p:cNvSpPr>
          <p:nvPr>
            <p:ph type="body" sz="half" idx="2" hasCustomPrompt="1"/>
          </p:nvPr>
        </p:nvSpPr>
        <p:spPr>
          <a:xfrm>
            <a:off x="775639" y="1461287"/>
            <a:ext cx="16736726" cy="346563"/>
          </a:xfrm>
          <a:prstGeom prst="rect">
            <a:avLst/>
          </a:prstGeom>
        </p:spPr>
        <p:txBody>
          <a:bodyPr wrap="none" lIns="0" tIns="0" rIns="0" bIns="0" anchor="ctr">
            <a:noAutofit/>
          </a:bodyPr>
          <a:lstStyle>
            <a:lvl1pPr marL="0" indent="0" algn="l">
              <a:buNone/>
              <a:defRPr sz="2200" b="0" baseline="0">
                <a:solidFill>
                  <a:schemeClr val="bg1">
                    <a:lumMod val="50000"/>
                  </a:schemeClr>
                </a:solidFill>
                <a:latin typeface="+mn-lt"/>
                <a:ea typeface="Roboto" panose="02000000000000000000" pitchFamily="2" charset="0"/>
              </a:defRPr>
            </a:lvl1pPr>
            <a:lvl2pPr marL="914378" indent="0">
              <a:buNone/>
              <a:defRPr sz="2400"/>
            </a:lvl2pPr>
            <a:lvl3pPr marL="1828754" indent="0">
              <a:buNone/>
              <a:defRPr sz="2000"/>
            </a:lvl3pPr>
            <a:lvl4pPr marL="2743132" indent="0">
              <a:buNone/>
              <a:defRPr sz="1800"/>
            </a:lvl4pPr>
            <a:lvl5pPr marL="3657508" indent="0">
              <a:buNone/>
              <a:defRPr sz="1800"/>
            </a:lvl5pPr>
            <a:lvl6pPr marL="4571886" indent="0">
              <a:buNone/>
              <a:defRPr sz="1800"/>
            </a:lvl6pPr>
            <a:lvl7pPr marL="5486262" indent="0">
              <a:buNone/>
              <a:defRPr sz="1800"/>
            </a:lvl7pPr>
            <a:lvl8pPr marL="6400640" indent="0">
              <a:buNone/>
              <a:defRPr sz="1800"/>
            </a:lvl8pPr>
            <a:lvl9pPr marL="7315018" indent="0">
              <a:buNone/>
              <a:defRPr sz="1800"/>
            </a:lvl9pPr>
          </a:lstStyle>
          <a:p>
            <a:pPr lvl="0"/>
            <a:r>
              <a:rPr lang="en-US"/>
              <a:t>CLICK TO EDITE SUBTITLE</a:t>
            </a:r>
          </a:p>
        </p:txBody>
      </p:sp>
      <p:sp>
        <p:nvSpPr>
          <p:cNvPr id="7" name="Title 2">
            <a:extLst>
              <a:ext uri="{FF2B5EF4-FFF2-40B4-BE49-F238E27FC236}">
                <a16:creationId xmlns:a16="http://schemas.microsoft.com/office/drawing/2014/main" id="{D87CCDB9-5EB0-46D4-95A3-95D0FE62F9C6}"/>
              </a:ext>
            </a:extLst>
          </p:cNvPr>
          <p:cNvSpPr>
            <a:spLocks noGrp="1"/>
          </p:cNvSpPr>
          <p:nvPr>
            <p:ph type="title"/>
          </p:nvPr>
        </p:nvSpPr>
        <p:spPr>
          <a:xfrm>
            <a:off x="775639" y="565310"/>
            <a:ext cx="16736726" cy="819044"/>
          </a:xfrm>
          <a:prstGeom prst="rect">
            <a:avLst/>
          </a:prstGeom>
        </p:spPr>
        <p:txBody>
          <a:bodyPr lIns="0" tIns="0" rIns="0" bIns="0" anchor="ctr"/>
          <a:lstStyle>
            <a:lvl1pPr algn="l">
              <a:defRPr sz="6000">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16252338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CPPT0011">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0" y="0"/>
            <a:ext cx="6858000" cy="10288588"/>
          </a:xfrm>
          <a:prstGeom prst="rect">
            <a:avLst/>
          </a:prstGeom>
          <a:solidFill>
            <a:schemeClr val="bg1">
              <a:lumMod val="95000"/>
            </a:schemeClr>
          </a:solidFill>
          <a:ln>
            <a:noFill/>
          </a:ln>
          <a:effectLst/>
        </p:spPr>
        <p:txBody>
          <a:bodyPr bIns="457200" anchor="b"/>
          <a:lstStyle>
            <a:lvl1pPr algn="ctr">
              <a:buNone/>
              <a:defRPr sz="2400">
                <a:solidFill>
                  <a:schemeClr val="tx1">
                    <a:lumMod val="50000"/>
                    <a:lumOff val="50000"/>
                  </a:schemeClr>
                </a:solidFill>
              </a:defRPr>
            </a:lvl1pPr>
          </a:lstStyle>
          <a:p>
            <a:r>
              <a:rPr lang="en-US"/>
              <a:t>Image Holder</a:t>
            </a:r>
          </a:p>
        </p:txBody>
      </p:sp>
      <p:sp>
        <p:nvSpPr>
          <p:cNvPr id="8" name="Text Placeholder 3">
            <a:extLst>
              <a:ext uri="{FF2B5EF4-FFF2-40B4-BE49-F238E27FC236}">
                <a16:creationId xmlns:a16="http://schemas.microsoft.com/office/drawing/2014/main" id="{F9A82EC4-1D7C-4A7D-8792-6C586514CA61}"/>
              </a:ext>
            </a:extLst>
          </p:cNvPr>
          <p:cNvSpPr>
            <a:spLocks noGrp="1"/>
          </p:cNvSpPr>
          <p:nvPr>
            <p:ph type="body" sz="half" idx="2" hasCustomPrompt="1"/>
          </p:nvPr>
        </p:nvSpPr>
        <p:spPr>
          <a:xfrm>
            <a:off x="7315200" y="1461287"/>
            <a:ext cx="10197164" cy="346563"/>
          </a:xfrm>
          <a:prstGeom prst="rect">
            <a:avLst/>
          </a:prstGeom>
        </p:spPr>
        <p:txBody>
          <a:bodyPr wrap="none" lIns="0" tIns="0" rIns="0" bIns="0" anchor="ctr">
            <a:noAutofit/>
          </a:bodyPr>
          <a:lstStyle>
            <a:lvl1pPr marL="0" indent="0" algn="l">
              <a:buNone/>
              <a:defRPr sz="2200" b="0" baseline="0">
                <a:solidFill>
                  <a:schemeClr val="bg1">
                    <a:lumMod val="50000"/>
                  </a:schemeClr>
                </a:solidFill>
                <a:latin typeface="+mn-lt"/>
                <a:ea typeface="Roboto" panose="02000000000000000000" pitchFamily="2" charset="0"/>
              </a:defRPr>
            </a:lvl1pPr>
            <a:lvl2pPr marL="914378" indent="0">
              <a:buNone/>
              <a:defRPr sz="2400"/>
            </a:lvl2pPr>
            <a:lvl3pPr marL="1828754" indent="0">
              <a:buNone/>
              <a:defRPr sz="2000"/>
            </a:lvl3pPr>
            <a:lvl4pPr marL="2743132" indent="0">
              <a:buNone/>
              <a:defRPr sz="1800"/>
            </a:lvl4pPr>
            <a:lvl5pPr marL="3657508" indent="0">
              <a:buNone/>
              <a:defRPr sz="1800"/>
            </a:lvl5pPr>
            <a:lvl6pPr marL="4571886" indent="0">
              <a:buNone/>
              <a:defRPr sz="1800"/>
            </a:lvl6pPr>
            <a:lvl7pPr marL="5486262" indent="0">
              <a:buNone/>
              <a:defRPr sz="1800"/>
            </a:lvl7pPr>
            <a:lvl8pPr marL="6400640" indent="0">
              <a:buNone/>
              <a:defRPr sz="1800"/>
            </a:lvl8pPr>
            <a:lvl9pPr marL="7315018" indent="0">
              <a:buNone/>
              <a:defRPr sz="1800"/>
            </a:lvl9pPr>
          </a:lstStyle>
          <a:p>
            <a:pPr lvl="0"/>
            <a:r>
              <a:rPr lang="en-US"/>
              <a:t>CLICK TO EDITE SUBTITLE</a:t>
            </a:r>
          </a:p>
        </p:txBody>
      </p:sp>
      <p:sp>
        <p:nvSpPr>
          <p:cNvPr id="9" name="Title 2">
            <a:extLst>
              <a:ext uri="{FF2B5EF4-FFF2-40B4-BE49-F238E27FC236}">
                <a16:creationId xmlns:a16="http://schemas.microsoft.com/office/drawing/2014/main" id="{5B95D40D-D124-4E0B-B3BC-E68BF3702802}"/>
              </a:ext>
            </a:extLst>
          </p:cNvPr>
          <p:cNvSpPr>
            <a:spLocks noGrp="1"/>
          </p:cNvSpPr>
          <p:nvPr>
            <p:ph type="title"/>
          </p:nvPr>
        </p:nvSpPr>
        <p:spPr>
          <a:xfrm>
            <a:off x="7315200" y="565310"/>
            <a:ext cx="10197164" cy="819044"/>
          </a:xfrm>
          <a:prstGeom prst="rect">
            <a:avLst/>
          </a:prstGeom>
        </p:spPr>
        <p:txBody>
          <a:bodyPr lIns="0" tIns="0" rIns="0" bIns="0" anchor="ctr"/>
          <a:lstStyle>
            <a:lvl1pPr algn="l">
              <a:defRPr sz="6000">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30061501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CPPT0012">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11430000" y="0"/>
            <a:ext cx="6858000" cy="10288588"/>
          </a:xfrm>
          <a:prstGeom prst="rect">
            <a:avLst/>
          </a:prstGeom>
          <a:solidFill>
            <a:schemeClr val="bg1">
              <a:lumMod val="95000"/>
            </a:schemeClr>
          </a:solidFill>
          <a:ln>
            <a:noFill/>
          </a:ln>
          <a:effectLst/>
        </p:spPr>
        <p:txBody>
          <a:bodyPr bIns="457200" anchor="b"/>
          <a:lstStyle>
            <a:lvl1pPr algn="ctr">
              <a:buNone/>
              <a:defRPr sz="2400">
                <a:solidFill>
                  <a:schemeClr val="tx1">
                    <a:lumMod val="50000"/>
                    <a:lumOff val="50000"/>
                  </a:schemeClr>
                </a:solidFill>
              </a:defRPr>
            </a:lvl1pPr>
          </a:lstStyle>
          <a:p>
            <a:r>
              <a:rPr lang="en-US"/>
              <a:t>Image Holder</a:t>
            </a:r>
          </a:p>
        </p:txBody>
      </p:sp>
      <p:sp>
        <p:nvSpPr>
          <p:cNvPr id="5" name="Text Placeholder 3">
            <a:extLst>
              <a:ext uri="{FF2B5EF4-FFF2-40B4-BE49-F238E27FC236}">
                <a16:creationId xmlns:a16="http://schemas.microsoft.com/office/drawing/2014/main" id="{67B02E75-E6AB-45DF-A5F3-878ABA1FFCBE}"/>
              </a:ext>
            </a:extLst>
          </p:cNvPr>
          <p:cNvSpPr>
            <a:spLocks noGrp="1"/>
          </p:cNvSpPr>
          <p:nvPr>
            <p:ph type="body" sz="half" idx="2" hasCustomPrompt="1"/>
          </p:nvPr>
        </p:nvSpPr>
        <p:spPr>
          <a:xfrm>
            <a:off x="775639" y="1461287"/>
            <a:ext cx="16736726" cy="346563"/>
          </a:xfrm>
          <a:prstGeom prst="rect">
            <a:avLst/>
          </a:prstGeom>
        </p:spPr>
        <p:txBody>
          <a:bodyPr wrap="none" lIns="0" tIns="0" rIns="0" bIns="0" anchor="ctr">
            <a:noAutofit/>
          </a:bodyPr>
          <a:lstStyle>
            <a:lvl1pPr marL="0" indent="0" algn="l">
              <a:buNone/>
              <a:defRPr sz="2200" b="0" baseline="0">
                <a:solidFill>
                  <a:schemeClr val="bg1">
                    <a:lumMod val="50000"/>
                  </a:schemeClr>
                </a:solidFill>
                <a:latin typeface="+mn-lt"/>
                <a:ea typeface="Roboto" panose="02000000000000000000" pitchFamily="2" charset="0"/>
              </a:defRPr>
            </a:lvl1pPr>
            <a:lvl2pPr marL="914378" indent="0">
              <a:buNone/>
              <a:defRPr sz="2400"/>
            </a:lvl2pPr>
            <a:lvl3pPr marL="1828754" indent="0">
              <a:buNone/>
              <a:defRPr sz="2000"/>
            </a:lvl3pPr>
            <a:lvl4pPr marL="2743132" indent="0">
              <a:buNone/>
              <a:defRPr sz="1800"/>
            </a:lvl4pPr>
            <a:lvl5pPr marL="3657508" indent="0">
              <a:buNone/>
              <a:defRPr sz="1800"/>
            </a:lvl5pPr>
            <a:lvl6pPr marL="4571886" indent="0">
              <a:buNone/>
              <a:defRPr sz="1800"/>
            </a:lvl6pPr>
            <a:lvl7pPr marL="5486262" indent="0">
              <a:buNone/>
              <a:defRPr sz="1800"/>
            </a:lvl7pPr>
            <a:lvl8pPr marL="6400640" indent="0">
              <a:buNone/>
              <a:defRPr sz="1800"/>
            </a:lvl8pPr>
            <a:lvl9pPr marL="7315018" indent="0">
              <a:buNone/>
              <a:defRPr sz="1800"/>
            </a:lvl9pPr>
          </a:lstStyle>
          <a:p>
            <a:pPr lvl="0"/>
            <a:r>
              <a:rPr lang="en-US"/>
              <a:t>CLICK TO EDITE SUBTITLE</a:t>
            </a:r>
          </a:p>
        </p:txBody>
      </p:sp>
      <p:sp>
        <p:nvSpPr>
          <p:cNvPr id="8" name="Title 2">
            <a:extLst>
              <a:ext uri="{FF2B5EF4-FFF2-40B4-BE49-F238E27FC236}">
                <a16:creationId xmlns:a16="http://schemas.microsoft.com/office/drawing/2014/main" id="{C83CD408-1732-4DCA-B3F7-4569AE71E7C2}"/>
              </a:ext>
            </a:extLst>
          </p:cNvPr>
          <p:cNvSpPr>
            <a:spLocks noGrp="1"/>
          </p:cNvSpPr>
          <p:nvPr>
            <p:ph type="title"/>
          </p:nvPr>
        </p:nvSpPr>
        <p:spPr>
          <a:xfrm>
            <a:off x="775639" y="565310"/>
            <a:ext cx="16736726" cy="819044"/>
          </a:xfrm>
          <a:prstGeom prst="rect">
            <a:avLst/>
          </a:prstGeom>
        </p:spPr>
        <p:txBody>
          <a:bodyPr lIns="0" tIns="0" rIns="0" bIns="0" anchor="ctr"/>
          <a:lstStyle>
            <a:lvl1pPr algn="l">
              <a:defRPr sz="6000">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29943434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CPPT0013">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761999" y="2210143"/>
            <a:ext cx="6847490" cy="5739678"/>
          </a:xfrm>
          <a:prstGeom prst="rect">
            <a:avLst/>
          </a:prstGeom>
          <a:solidFill>
            <a:schemeClr val="tx1">
              <a:lumMod val="10000"/>
              <a:lumOff val="90000"/>
            </a:schemeClr>
          </a:solidFill>
        </p:spPr>
        <p:txBody>
          <a:bodyPr tIns="1548000" anchor="ctr"/>
          <a:lstStyle>
            <a:lvl1pPr marL="0" indent="0" algn="ctr">
              <a:buNone/>
              <a:defRPr sz="2100">
                <a:solidFill>
                  <a:schemeClr val="bg1">
                    <a:lumMod val="65000"/>
                  </a:schemeClr>
                </a:solidFill>
              </a:defRPr>
            </a:lvl1pPr>
          </a:lstStyle>
          <a:p>
            <a:endParaRPr lang="en-US"/>
          </a:p>
        </p:txBody>
      </p:sp>
      <p:sp>
        <p:nvSpPr>
          <p:cNvPr id="6" name="Text Placeholder 3">
            <a:extLst>
              <a:ext uri="{FF2B5EF4-FFF2-40B4-BE49-F238E27FC236}">
                <a16:creationId xmlns:a16="http://schemas.microsoft.com/office/drawing/2014/main" id="{1F3633BB-DC9F-42DD-AEAD-7AE57C41AA4D}"/>
              </a:ext>
            </a:extLst>
          </p:cNvPr>
          <p:cNvSpPr>
            <a:spLocks noGrp="1"/>
          </p:cNvSpPr>
          <p:nvPr>
            <p:ph type="body" sz="half" idx="2" hasCustomPrompt="1"/>
          </p:nvPr>
        </p:nvSpPr>
        <p:spPr>
          <a:xfrm>
            <a:off x="775639" y="1461287"/>
            <a:ext cx="16736726" cy="346563"/>
          </a:xfrm>
          <a:prstGeom prst="rect">
            <a:avLst/>
          </a:prstGeom>
        </p:spPr>
        <p:txBody>
          <a:bodyPr wrap="none" lIns="0" tIns="0" rIns="0" bIns="0" anchor="ctr">
            <a:noAutofit/>
          </a:bodyPr>
          <a:lstStyle>
            <a:lvl1pPr marL="0" indent="0" algn="l">
              <a:buNone/>
              <a:defRPr sz="2200" b="0" baseline="0">
                <a:solidFill>
                  <a:schemeClr val="bg1">
                    <a:lumMod val="50000"/>
                  </a:schemeClr>
                </a:solidFill>
                <a:latin typeface="+mn-lt"/>
                <a:ea typeface="Roboto" panose="02000000000000000000" pitchFamily="2" charset="0"/>
              </a:defRPr>
            </a:lvl1pPr>
            <a:lvl2pPr marL="914378" indent="0">
              <a:buNone/>
              <a:defRPr sz="2400"/>
            </a:lvl2pPr>
            <a:lvl3pPr marL="1828754" indent="0">
              <a:buNone/>
              <a:defRPr sz="2000"/>
            </a:lvl3pPr>
            <a:lvl4pPr marL="2743132" indent="0">
              <a:buNone/>
              <a:defRPr sz="1800"/>
            </a:lvl4pPr>
            <a:lvl5pPr marL="3657508" indent="0">
              <a:buNone/>
              <a:defRPr sz="1800"/>
            </a:lvl5pPr>
            <a:lvl6pPr marL="4571886" indent="0">
              <a:buNone/>
              <a:defRPr sz="1800"/>
            </a:lvl6pPr>
            <a:lvl7pPr marL="5486262" indent="0">
              <a:buNone/>
              <a:defRPr sz="1800"/>
            </a:lvl7pPr>
            <a:lvl8pPr marL="6400640" indent="0">
              <a:buNone/>
              <a:defRPr sz="1800"/>
            </a:lvl8pPr>
            <a:lvl9pPr marL="7315018" indent="0">
              <a:buNone/>
              <a:defRPr sz="1800"/>
            </a:lvl9pPr>
          </a:lstStyle>
          <a:p>
            <a:pPr lvl="0"/>
            <a:r>
              <a:rPr lang="en-US"/>
              <a:t>CLICK TO EDITE SUBTITLE</a:t>
            </a:r>
          </a:p>
        </p:txBody>
      </p:sp>
      <p:sp>
        <p:nvSpPr>
          <p:cNvPr id="8" name="Title 2">
            <a:extLst>
              <a:ext uri="{FF2B5EF4-FFF2-40B4-BE49-F238E27FC236}">
                <a16:creationId xmlns:a16="http://schemas.microsoft.com/office/drawing/2014/main" id="{A990AEBF-CE7E-457F-A058-701AA0DC6C5E}"/>
              </a:ext>
            </a:extLst>
          </p:cNvPr>
          <p:cNvSpPr>
            <a:spLocks noGrp="1"/>
          </p:cNvSpPr>
          <p:nvPr>
            <p:ph type="title"/>
          </p:nvPr>
        </p:nvSpPr>
        <p:spPr>
          <a:xfrm>
            <a:off x="775639" y="565310"/>
            <a:ext cx="16736726" cy="819044"/>
          </a:xfrm>
          <a:prstGeom prst="rect">
            <a:avLst/>
          </a:prstGeom>
        </p:spPr>
        <p:txBody>
          <a:bodyPr lIns="0" tIns="0" rIns="0" bIns="0" anchor="ctr"/>
          <a:lstStyle>
            <a:lvl1pPr algn="l">
              <a:defRPr sz="6000">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6361701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CPPT0014">
    <p:spTree>
      <p:nvGrpSpPr>
        <p:cNvPr id="1" name=""/>
        <p:cNvGrpSpPr/>
        <p:nvPr/>
      </p:nvGrpSpPr>
      <p:grpSpPr>
        <a:xfrm>
          <a:off x="0" y="0"/>
          <a:ext cx="0" cy="0"/>
          <a:chOff x="0" y="0"/>
          <a:chExt cx="0" cy="0"/>
        </a:xfrm>
      </p:grpSpPr>
      <p:sp>
        <p:nvSpPr>
          <p:cNvPr id="18" name="Picture Placeholder 17"/>
          <p:cNvSpPr>
            <a:spLocks noGrp="1"/>
          </p:cNvSpPr>
          <p:nvPr>
            <p:ph type="pic" sz="quarter" idx="65"/>
          </p:nvPr>
        </p:nvSpPr>
        <p:spPr>
          <a:xfrm>
            <a:off x="775636" y="2796803"/>
            <a:ext cx="3657600" cy="3658165"/>
          </a:xfrm>
          <a:custGeom>
            <a:avLst/>
            <a:gdLst>
              <a:gd name="connsiteX0" fmla="*/ 914400 w 1828800"/>
              <a:gd name="connsiteY0" fmla="*/ 0 h 1828800"/>
              <a:gd name="connsiteX1" fmla="*/ 1828800 w 1828800"/>
              <a:gd name="connsiteY1" fmla="*/ 914400 h 1828800"/>
              <a:gd name="connsiteX2" fmla="*/ 914400 w 1828800"/>
              <a:gd name="connsiteY2" fmla="*/ 1828800 h 1828800"/>
              <a:gd name="connsiteX3" fmla="*/ 0 w 1828800"/>
              <a:gd name="connsiteY3" fmla="*/ 914400 h 1828800"/>
              <a:gd name="connsiteX4" fmla="*/ 91440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914400" y="0"/>
                </a:moveTo>
                <a:cubicBezTo>
                  <a:pt x="1419409" y="0"/>
                  <a:pt x="1828800" y="409391"/>
                  <a:pt x="1828800" y="914400"/>
                </a:cubicBezTo>
                <a:cubicBezTo>
                  <a:pt x="1828800" y="1419409"/>
                  <a:pt x="1419409" y="1828800"/>
                  <a:pt x="914400" y="1828800"/>
                </a:cubicBezTo>
                <a:cubicBezTo>
                  <a:pt x="409391" y="1828800"/>
                  <a:pt x="0" y="1419409"/>
                  <a:pt x="0" y="914400"/>
                </a:cubicBezTo>
                <a:cubicBezTo>
                  <a:pt x="0" y="409391"/>
                  <a:pt x="409391" y="0"/>
                  <a:pt x="914400" y="0"/>
                </a:cubicBezTo>
                <a:close/>
              </a:path>
            </a:pathLst>
          </a:custGeom>
          <a:solidFill>
            <a:schemeClr val="tx1">
              <a:lumMod val="10000"/>
              <a:lumOff val="90000"/>
            </a:schemeClr>
          </a:solidFill>
        </p:spPr>
        <p:txBody>
          <a:bodyPr wrap="square" tIns="684000" anchor="ctr">
            <a:noAutofit/>
          </a:bodyPr>
          <a:lstStyle>
            <a:lvl1pPr marL="342900" indent="-342900" algn="ctr">
              <a:buNone/>
              <a:defRPr lang="en-US" sz="2000" dirty="0">
                <a:solidFill>
                  <a:schemeClr val="bg1">
                    <a:lumMod val="65000"/>
                  </a:schemeClr>
                </a:solidFill>
              </a:defRPr>
            </a:lvl1pPr>
          </a:lstStyle>
          <a:p>
            <a:pPr marL="0" lvl="0" indent="0" algn="ctr"/>
            <a:endParaRPr lang="en-US"/>
          </a:p>
        </p:txBody>
      </p:sp>
      <p:sp>
        <p:nvSpPr>
          <p:cNvPr id="19" name="Picture Placeholder 18"/>
          <p:cNvSpPr>
            <a:spLocks noGrp="1"/>
          </p:cNvSpPr>
          <p:nvPr>
            <p:ph type="pic" sz="quarter" idx="66"/>
          </p:nvPr>
        </p:nvSpPr>
        <p:spPr>
          <a:xfrm>
            <a:off x="5135346" y="2796803"/>
            <a:ext cx="3657600" cy="3658165"/>
          </a:xfrm>
          <a:custGeom>
            <a:avLst/>
            <a:gdLst>
              <a:gd name="connsiteX0" fmla="*/ 914400 w 1828800"/>
              <a:gd name="connsiteY0" fmla="*/ 0 h 1828800"/>
              <a:gd name="connsiteX1" fmla="*/ 1828800 w 1828800"/>
              <a:gd name="connsiteY1" fmla="*/ 914400 h 1828800"/>
              <a:gd name="connsiteX2" fmla="*/ 914400 w 1828800"/>
              <a:gd name="connsiteY2" fmla="*/ 1828800 h 1828800"/>
              <a:gd name="connsiteX3" fmla="*/ 0 w 1828800"/>
              <a:gd name="connsiteY3" fmla="*/ 914400 h 1828800"/>
              <a:gd name="connsiteX4" fmla="*/ 91440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914400" y="0"/>
                </a:moveTo>
                <a:cubicBezTo>
                  <a:pt x="1419409" y="0"/>
                  <a:pt x="1828800" y="409391"/>
                  <a:pt x="1828800" y="914400"/>
                </a:cubicBezTo>
                <a:cubicBezTo>
                  <a:pt x="1828800" y="1419409"/>
                  <a:pt x="1419409" y="1828800"/>
                  <a:pt x="914400" y="1828800"/>
                </a:cubicBezTo>
                <a:cubicBezTo>
                  <a:pt x="409391" y="1828800"/>
                  <a:pt x="0" y="1419409"/>
                  <a:pt x="0" y="914400"/>
                </a:cubicBezTo>
                <a:cubicBezTo>
                  <a:pt x="0" y="409391"/>
                  <a:pt x="409391" y="0"/>
                  <a:pt x="914400" y="0"/>
                </a:cubicBezTo>
                <a:close/>
              </a:path>
            </a:pathLst>
          </a:custGeom>
          <a:solidFill>
            <a:schemeClr val="tx1">
              <a:lumMod val="10000"/>
              <a:lumOff val="90000"/>
            </a:schemeClr>
          </a:solidFill>
        </p:spPr>
        <p:txBody>
          <a:bodyPr wrap="square" tIns="684000" anchor="ctr">
            <a:noAutofit/>
          </a:bodyPr>
          <a:lstStyle>
            <a:lvl1pPr marL="342900" indent="-342900" algn="ctr">
              <a:buNone/>
              <a:defRPr lang="en-US" sz="2000" dirty="0">
                <a:solidFill>
                  <a:schemeClr val="bg1">
                    <a:lumMod val="65000"/>
                  </a:schemeClr>
                </a:solidFill>
              </a:defRPr>
            </a:lvl1pPr>
          </a:lstStyle>
          <a:p>
            <a:pPr marL="0" lvl="0" indent="0" algn="ctr"/>
            <a:endParaRPr lang="en-US"/>
          </a:p>
        </p:txBody>
      </p:sp>
      <p:sp>
        <p:nvSpPr>
          <p:cNvPr id="23" name="Picture Placeholder 22"/>
          <p:cNvSpPr>
            <a:spLocks noGrp="1"/>
          </p:cNvSpPr>
          <p:nvPr>
            <p:ph type="pic" sz="quarter" idx="67"/>
          </p:nvPr>
        </p:nvSpPr>
        <p:spPr>
          <a:xfrm>
            <a:off x="9495056" y="2796803"/>
            <a:ext cx="3657600" cy="3658165"/>
          </a:xfrm>
          <a:custGeom>
            <a:avLst/>
            <a:gdLst>
              <a:gd name="connsiteX0" fmla="*/ 914400 w 1828800"/>
              <a:gd name="connsiteY0" fmla="*/ 0 h 1828800"/>
              <a:gd name="connsiteX1" fmla="*/ 1828800 w 1828800"/>
              <a:gd name="connsiteY1" fmla="*/ 914400 h 1828800"/>
              <a:gd name="connsiteX2" fmla="*/ 914400 w 1828800"/>
              <a:gd name="connsiteY2" fmla="*/ 1828800 h 1828800"/>
              <a:gd name="connsiteX3" fmla="*/ 0 w 1828800"/>
              <a:gd name="connsiteY3" fmla="*/ 914400 h 1828800"/>
              <a:gd name="connsiteX4" fmla="*/ 91440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914400" y="0"/>
                </a:moveTo>
                <a:cubicBezTo>
                  <a:pt x="1419409" y="0"/>
                  <a:pt x="1828800" y="409391"/>
                  <a:pt x="1828800" y="914400"/>
                </a:cubicBezTo>
                <a:cubicBezTo>
                  <a:pt x="1828800" y="1419409"/>
                  <a:pt x="1419409" y="1828800"/>
                  <a:pt x="914400" y="1828800"/>
                </a:cubicBezTo>
                <a:cubicBezTo>
                  <a:pt x="409391" y="1828800"/>
                  <a:pt x="0" y="1419409"/>
                  <a:pt x="0" y="914400"/>
                </a:cubicBezTo>
                <a:cubicBezTo>
                  <a:pt x="0" y="409391"/>
                  <a:pt x="409391" y="0"/>
                  <a:pt x="914400" y="0"/>
                </a:cubicBezTo>
                <a:close/>
              </a:path>
            </a:pathLst>
          </a:custGeom>
          <a:solidFill>
            <a:schemeClr val="tx1">
              <a:lumMod val="10000"/>
              <a:lumOff val="90000"/>
            </a:schemeClr>
          </a:solidFill>
        </p:spPr>
        <p:txBody>
          <a:bodyPr wrap="square" tIns="684000" anchor="ctr">
            <a:noAutofit/>
          </a:bodyPr>
          <a:lstStyle>
            <a:lvl1pPr marL="342900" indent="-342900" algn="ctr">
              <a:buNone/>
              <a:defRPr lang="en-US" sz="2000" dirty="0">
                <a:solidFill>
                  <a:schemeClr val="bg1">
                    <a:lumMod val="65000"/>
                  </a:schemeClr>
                </a:solidFill>
              </a:defRPr>
            </a:lvl1pPr>
          </a:lstStyle>
          <a:p>
            <a:pPr marL="0" lvl="0" indent="0" algn="ctr"/>
            <a:endParaRPr lang="en-US"/>
          </a:p>
        </p:txBody>
      </p:sp>
      <p:sp>
        <p:nvSpPr>
          <p:cNvPr id="24" name="Picture Placeholder 23"/>
          <p:cNvSpPr>
            <a:spLocks noGrp="1"/>
          </p:cNvSpPr>
          <p:nvPr>
            <p:ph type="pic" sz="quarter" idx="68"/>
          </p:nvPr>
        </p:nvSpPr>
        <p:spPr>
          <a:xfrm>
            <a:off x="13854764" y="2796803"/>
            <a:ext cx="3657600" cy="3658165"/>
          </a:xfrm>
          <a:custGeom>
            <a:avLst/>
            <a:gdLst>
              <a:gd name="connsiteX0" fmla="*/ 914400 w 1828800"/>
              <a:gd name="connsiteY0" fmla="*/ 0 h 1828800"/>
              <a:gd name="connsiteX1" fmla="*/ 1828800 w 1828800"/>
              <a:gd name="connsiteY1" fmla="*/ 914400 h 1828800"/>
              <a:gd name="connsiteX2" fmla="*/ 914400 w 1828800"/>
              <a:gd name="connsiteY2" fmla="*/ 1828800 h 1828800"/>
              <a:gd name="connsiteX3" fmla="*/ 0 w 1828800"/>
              <a:gd name="connsiteY3" fmla="*/ 914400 h 1828800"/>
              <a:gd name="connsiteX4" fmla="*/ 91440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914400" y="0"/>
                </a:moveTo>
                <a:cubicBezTo>
                  <a:pt x="1419409" y="0"/>
                  <a:pt x="1828800" y="409391"/>
                  <a:pt x="1828800" y="914400"/>
                </a:cubicBezTo>
                <a:cubicBezTo>
                  <a:pt x="1828800" y="1419409"/>
                  <a:pt x="1419409" y="1828800"/>
                  <a:pt x="914400" y="1828800"/>
                </a:cubicBezTo>
                <a:cubicBezTo>
                  <a:pt x="409391" y="1828800"/>
                  <a:pt x="0" y="1419409"/>
                  <a:pt x="0" y="914400"/>
                </a:cubicBezTo>
                <a:cubicBezTo>
                  <a:pt x="0" y="409391"/>
                  <a:pt x="409391" y="0"/>
                  <a:pt x="914400" y="0"/>
                </a:cubicBezTo>
                <a:close/>
              </a:path>
            </a:pathLst>
          </a:custGeom>
          <a:solidFill>
            <a:schemeClr val="tx1">
              <a:lumMod val="10000"/>
              <a:lumOff val="90000"/>
            </a:schemeClr>
          </a:solidFill>
        </p:spPr>
        <p:txBody>
          <a:bodyPr wrap="square" tIns="684000" anchor="ctr">
            <a:noAutofit/>
          </a:bodyPr>
          <a:lstStyle>
            <a:lvl1pPr marL="342900" indent="-342900" algn="ctr">
              <a:buNone/>
              <a:defRPr lang="en-US" sz="2000" dirty="0">
                <a:solidFill>
                  <a:schemeClr val="bg1">
                    <a:lumMod val="65000"/>
                  </a:schemeClr>
                </a:solidFill>
              </a:defRPr>
            </a:lvl1pPr>
          </a:lstStyle>
          <a:p>
            <a:pPr marL="0" lvl="0" indent="0" algn="ctr"/>
            <a:endParaRPr lang="en-US"/>
          </a:p>
        </p:txBody>
      </p:sp>
      <p:sp>
        <p:nvSpPr>
          <p:cNvPr id="8" name="Text Placeholder 3">
            <a:extLst>
              <a:ext uri="{FF2B5EF4-FFF2-40B4-BE49-F238E27FC236}">
                <a16:creationId xmlns:a16="http://schemas.microsoft.com/office/drawing/2014/main" id="{89D514BD-861E-4476-9F63-3CD88FADBFD2}"/>
              </a:ext>
            </a:extLst>
          </p:cNvPr>
          <p:cNvSpPr>
            <a:spLocks noGrp="1"/>
          </p:cNvSpPr>
          <p:nvPr>
            <p:ph type="body" sz="half" idx="2" hasCustomPrompt="1"/>
          </p:nvPr>
        </p:nvSpPr>
        <p:spPr>
          <a:xfrm>
            <a:off x="775639" y="1461287"/>
            <a:ext cx="16736726" cy="346563"/>
          </a:xfrm>
          <a:prstGeom prst="rect">
            <a:avLst/>
          </a:prstGeom>
        </p:spPr>
        <p:txBody>
          <a:bodyPr wrap="none" lIns="0" tIns="0" rIns="0" bIns="0" anchor="ctr">
            <a:noAutofit/>
          </a:bodyPr>
          <a:lstStyle>
            <a:lvl1pPr marL="0" indent="0" algn="l">
              <a:buNone/>
              <a:defRPr sz="2200" b="0" baseline="0">
                <a:solidFill>
                  <a:schemeClr val="bg1">
                    <a:lumMod val="50000"/>
                  </a:schemeClr>
                </a:solidFill>
                <a:latin typeface="+mn-lt"/>
                <a:ea typeface="Roboto" panose="02000000000000000000" pitchFamily="2" charset="0"/>
              </a:defRPr>
            </a:lvl1pPr>
            <a:lvl2pPr marL="914378" indent="0">
              <a:buNone/>
              <a:defRPr sz="2400"/>
            </a:lvl2pPr>
            <a:lvl3pPr marL="1828754" indent="0">
              <a:buNone/>
              <a:defRPr sz="2000"/>
            </a:lvl3pPr>
            <a:lvl4pPr marL="2743132" indent="0">
              <a:buNone/>
              <a:defRPr sz="1800"/>
            </a:lvl4pPr>
            <a:lvl5pPr marL="3657508" indent="0">
              <a:buNone/>
              <a:defRPr sz="1800"/>
            </a:lvl5pPr>
            <a:lvl6pPr marL="4571886" indent="0">
              <a:buNone/>
              <a:defRPr sz="1800"/>
            </a:lvl6pPr>
            <a:lvl7pPr marL="5486262" indent="0">
              <a:buNone/>
              <a:defRPr sz="1800"/>
            </a:lvl7pPr>
            <a:lvl8pPr marL="6400640" indent="0">
              <a:buNone/>
              <a:defRPr sz="1800"/>
            </a:lvl8pPr>
            <a:lvl9pPr marL="7315018" indent="0">
              <a:buNone/>
              <a:defRPr sz="1800"/>
            </a:lvl9pPr>
          </a:lstStyle>
          <a:p>
            <a:pPr lvl="0"/>
            <a:r>
              <a:rPr lang="en-US"/>
              <a:t>CLICK TO EDITE SUBTITLE</a:t>
            </a:r>
          </a:p>
        </p:txBody>
      </p:sp>
      <p:sp>
        <p:nvSpPr>
          <p:cNvPr id="9" name="Title 2">
            <a:extLst>
              <a:ext uri="{FF2B5EF4-FFF2-40B4-BE49-F238E27FC236}">
                <a16:creationId xmlns:a16="http://schemas.microsoft.com/office/drawing/2014/main" id="{A57B0D29-A042-4565-BDB0-A01E93B2292B}"/>
              </a:ext>
            </a:extLst>
          </p:cNvPr>
          <p:cNvSpPr>
            <a:spLocks noGrp="1"/>
          </p:cNvSpPr>
          <p:nvPr>
            <p:ph type="title"/>
          </p:nvPr>
        </p:nvSpPr>
        <p:spPr>
          <a:xfrm>
            <a:off x="775639" y="565310"/>
            <a:ext cx="16736726" cy="819044"/>
          </a:xfrm>
          <a:prstGeom prst="rect">
            <a:avLst/>
          </a:prstGeom>
        </p:spPr>
        <p:txBody>
          <a:bodyPr lIns="0" tIns="0" rIns="0" bIns="0" anchor="ctr"/>
          <a:lstStyle>
            <a:lvl1pPr algn="l">
              <a:defRPr sz="6000">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356087583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CPPT0015">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754279" y="2206033"/>
            <a:ext cx="3999302" cy="5034083"/>
          </a:xfrm>
          <a:custGeom>
            <a:avLst/>
            <a:gdLst>
              <a:gd name="connsiteX0" fmla="*/ 0 w 1999651"/>
              <a:gd name="connsiteY0" fmla="*/ 0 h 2516653"/>
              <a:gd name="connsiteX1" fmla="*/ 1999651 w 1999651"/>
              <a:gd name="connsiteY1" fmla="*/ 0 h 2516653"/>
              <a:gd name="connsiteX2" fmla="*/ 1999651 w 1999651"/>
              <a:gd name="connsiteY2" fmla="*/ 2516653 h 2516653"/>
              <a:gd name="connsiteX3" fmla="*/ 0 w 1999651"/>
              <a:gd name="connsiteY3" fmla="*/ 2516653 h 2516653"/>
            </a:gdLst>
            <a:ahLst/>
            <a:cxnLst>
              <a:cxn ang="0">
                <a:pos x="connsiteX0" y="connsiteY0"/>
              </a:cxn>
              <a:cxn ang="0">
                <a:pos x="connsiteX1" y="connsiteY1"/>
              </a:cxn>
              <a:cxn ang="0">
                <a:pos x="connsiteX2" y="connsiteY2"/>
              </a:cxn>
              <a:cxn ang="0">
                <a:pos x="connsiteX3" y="connsiteY3"/>
              </a:cxn>
            </a:cxnLst>
            <a:rect l="l" t="t" r="r" b="b"/>
            <a:pathLst>
              <a:path w="1999651" h="2516653">
                <a:moveTo>
                  <a:pt x="0" y="0"/>
                </a:moveTo>
                <a:lnTo>
                  <a:pt x="1999651" y="0"/>
                </a:lnTo>
                <a:lnTo>
                  <a:pt x="1999651" y="2516653"/>
                </a:lnTo>
                <a:lnTo>
                  <a:pt x="0" y="2516653"/>
                </a:lnTo>
                <a:close/>
              </a:path>
            </a:pathLst>
          </a:custGeom>
          <a:solidFill>
            <a:schemeClr val="tx1">
              <a:lumMod val="10000"/>
              <a:lumOff val="90000"/>
            </a:schemeClr>
          </a:solidFill>
          <a:ln w="28575">
            <a:noFill/>
          </a:ln>
        </p:spPr>
        <p:txBody>
          <a:bodyPr wrap="square" tIns="792000" anchor="ctr">
            <a:noAutofit/>
          </a:bodyPr>
          <a:lstStyle>
            <a:lvl1pPr marL="0" indent="0" algn="ctr">
              <a:buNone/>
              <a:defRPr sz="1600">
                <a:solidFill>
                  <a:schemeClr val="bg1">
                    <a:lumMod val="65000"/>
                  </a:schemeClr>
                </a:solidFill>
              </a:defRPr>
            </a:lvl1pPr>
          </a:lstStyle>
          <a:p>
            <a:endParaRPr lang="en-US"/>
          </a:p>
        </p:txBody>
      </p:sp>
      <p:sp>
        <p:nvSpPr>
          <p:cNvPr id="13" name="Picture Placeholder 12"/>
          <p:cNvSpPr>
            <a:spLocks noGrp="1"/>
          </p:cNvSpPr>
          <p:nvPr>
            <p:ph type="pic" sz="quarter" idx="11"/>
          </p:nvPr>
        </p:nvSpPr>
        <p:spPr>
          <a:xfrm>
            <a:off x="5002661" y="2206033"/>
            <a:ext cx="3999302" cy="5034083"/>
          </a:xfrm>
          <a:custGeom>
            <a:avLst/>
            <a:gdLst>
              <a:gd name="connsiteX0" fmla="*/ 0 w 1999651"/>
              <a:gd name="connsiteY0" fmla="*/ 0 h 2516653"/>
              <a:gd name="connsiteX1" fmla="*/ 1999651 w 1999651"/>
              <a:gd name="connsiteY1" fmla="*/ 0 h 2516653"/>
              <a:gd name="connsiteX2" fmla="*/ 1999651 w 1999651"/>
              <a:gd name="connsiteY2" fmla="*/ 2516653 h 2516653"/>
              <a:gd name="connsiteX3" fmla="*/ 0 w 1999651"/>
              <a:gd name="connsiteY3" fmla="*/ 2516653 h 2516653"/>
            </a:gdLst>
            <a:ahLst/>
            <a:cxnLst>
              <a:cxn ang="0">
                <a:pos x="connsiteX0" y="connsiteY0"/>
              </a:cxn>
              <a:cxn ang="0">
                <a:pos x="connsiteX1" y="connsiteY1"/>
              </a:cxn>
              <a:cxn ang="0">
                <a:pos x="connsiteX2" y="connsiteY2"/>
              </a:cxn>
              <a:cxn ang="0">
                <a:pos x="connsiteX3" y="connsiteY3"/>
              </a:cxn>
            </a:cxnLst>
            <a:rect l="l" t="t" r="r" b="b"/>
            <a:pathLst>
              <a:path w="1999651" h="2516653">
                <a:moveTo>
                  <a:pt x="0" y="0"/>
                </a:moveTo>
                <a:lnTo>
                  <a:pt x="1999651" y="0"/>
                </a:lnTo>
                <a:lnTo>
                  <a:pt x="1999651" y="2516653"/>
                </a:lnTo>
                <a:lnTo>
                  <a:pt x="0" y="2516653"/>
                </a:lnTo>
                <a:close/>
              </a:path>
            </a:pathLst>
          </a:custGeom>
          <a:solidFill>
            <a:schemeClr val="tx1">
              <a:lumMod val="10000"/>
              <a:lumOff val="90000"/>
            </a:schemeClr>
          </a:solidFill>
          <a:ln w="28575">
            <a:noFill/>
          </a:ln>
        </p:spPr>
        <p:txBody>
          <a:bodyPr wrap="square" tIns="792000" anchor="ctr">
            <a:noAutofit/>
          </a:bodyPr>
          <a:lstStyle>
            <a:lvl1pPr marL="0" indent="0" algn="ctr">
              <a:buNone/>
              <a:defRPr sz="1600">
                <a:solidFill>
                  <a:schemeClr val="bg1">
                    <a:lumMod val="65000"/>
                  </a:schemeClr>
                </a:solidFill>
              </a:defRPr>
            </a:lvl1pPr>
          </a:lstStyle>
          <a:p>
            <a:endParaRPr lang="en-US"/>
          </a:p>
        </p:txBody>
      </p:sp>
      <p:sp>
        <p:nvSpPr>
          <p:cNvPr id="14" name="Picture Placeholder 13"/>
          <p:cNvSpPr>
            <a:spLocks noGrp="1"/>
          </p:cNvSpPr>
          <p:nvPr>
            <p:ph type="pic" sz="quarter" idx="12"/>
          </p:nvPr>
        </p:nvSpPr>
        <p:spPr>
          <a:xfrm>
            <a:off x="9251043" y="2206033"/>
            <a:ext cx="3999302" cy="5034083"/>
          </a:xfrm>
          <a:custGeom>
            <a:avLst/>
            <a:gdLst>
              <a:gd name="connsiteX0" fmla="*/ 0 w 1999651"/>
              <a:gd name="connsiteY0" fmla="*/ 0 h 2516653"/>
              <a:gd name="connsiteX1" fmla="*/ 1999651 w 1999651"/>
              <a:gd name="connsiteY1" fmla="*/ 0 h 2516653"/>
              <a:gd name="connsiteX2" fmla="*/ 1999651 w 1999651"/>
              <a:gd name="connsiteY2" fmla="*/ 2516653 h 2516653"/>
              <a:gd name="connsiteX3" fmla="*/ 0 w 1999651"/>
              <a:gd name="connsiteY3" fmla="*/ 2516653 h 2516653"/>
            </a:gdLst>
            <a:ahLst/>
            <a:cxnLst>
              <a:cxn ang="0">
                <a:pos x="connsiteX0" y="connsiteY0"/>
              </a:cxn>
              <a:cxn ang="0">
                <a:pos x="connsiteX1" y="connsiteY1"/>
              </a:cxn>
              <a:cxn ang="0">
                <a:pos x="connsiteX2" y="connsiteY2"/>
              </a:cxn>
              <a:cxn ang="0">
                <a:pos x="connsiteX3" y="connsiteY3"/>
              </a:cxn>
            </a:cxnLst>
            <a:rect l="l" t="t" r="r" b="b"/>
            <a:pathLst>
              <a:path w="1999651" h="2516653">
                <a:moveTo>
                  <a:pt x="0" y="0"/>
                </a:moveTo>
                <a:lnTo>
                  <a:pt x="1999651" y="0"/>
                </a:lnTo>
                <a:lnTo>
                  <a:pt x="1999651" y="2516653"/>
                </a:lnTo>
                <a:lnTo>
                  <a:pt x="0" y="2516653"/>
                </a:lnTo>
                <a:close/>
              </a:path>
            </a:pathLst>
          </a:custGeom>
          <a:solidFill>
            <a:schemeClr val="tx1">
              <a:lumMod val="10000"/>
              <a:lumOff val="90000"/>
            </a:schemeClr>
          </a:solidFill>
          <a:ln w="28575">
            <a:noFill/>
          </a:ln>
        </p:spPr>
        <p:txBody>
          <a:bodyPr wrap="square" tIns="792000" anchor="ctr">
            <a:noAutofit/>
          </a:bodyPr>
          <a:lstStyle>
            <a:lvl1pPr marL="0" indent="0" algn="ctr">
              <a:buNone/>
              <a:defRPr sz="1600">
                <a:solidFill>
                  <a:schemeClr val="bg1">
                    <a:lumMod val="65000"/>
                  </a:schemeClr>
                </a:solidFill>
              </a:defRPr>
            </a:lvl1pPr>
          </a:lstStyle>
          <a:p>
            <a:endParaRPr lang="en-US"/>
          </a:p>
        </p:txBody>
      </p:sp>
      <p:sp>
        <p:nvSpPr>
          <p:cNvPr id="15" name="Picture Placeholder 14"/>
          <p:cNvSpPr>
            <a:spLocks noGrp="1"/>
          </p:cNvSpPr>
          <p:nvPr>
            <p:ph type="pic" sz="quarter" idx="13"/>
          </p:nvPr>
        </p:nvSpPr>
        <p:spPr>
          <a:xfrm>
            <a:off x="13499427" y="2206033"/>
            <a:ext cx="3999302" cy="5034083"/>
          </a:xfrm>
          <a:custGeom>
            <a:avLst/>
            <a:gdLst>
              <a:gd name="connsiteX0" fmla="*/ 0 w 1999651"/>
              <a:gd name="connsiteY0" fmla="*/ 0 h 2516653"/>
              <a:gd name="connsiteX1" fmla="*/ 1999651 w 1999651"/>
              <a:gd name="connsiteY1" fmla="*/ 0 h 2516653"/>
              <a:gd name="connsiteX2" fmla="*/ 1999651 w 1999651"/>
              <a:gd name="connsiteY2" fmla="*/ 2516653 h 2516653"/>
              <a:gd name="connsiteX3" fmla="*/ 0 w 1999651"/>
              <a:gd name="connsiteY3" fmla="*/ 2516653 h 2516653"/>
            </a:gdLst>
            <a:ahLst/>
            <a:cxnLst>
              <a:cxn ang="0">
                <a:pos x="connsiteX0" y="connsiteY0"/>
              </a:cxn>
              <a:cxn ang="0">
                <a:pos x="connsiteX1" y="connsiteY1"/>
              </a:cxn>
              <a:cxn ang="0">
                <a:pos x="connsiteX2" y="connsiteY2"/>
              </a:cxn>
              <a:cxn ang="0">
                <a:pos x="connsiteX3" y="connsiteY3"/>
              </a:cxn>
            </a:cxnLst>
            <a:rect l="l" t="t" r="r" b="b"/>
            <a:pathLst>
              <a:path w="1999651" h="2516653">
                <a:moveTo>
                  <a:pt x="0" y="0"/>
                </a:moveTo>
                <a:lnTo>
                  <a:pt x="1999651" y="0"/>
                </a:lnTo>
                <a:lnTo>
                  <a:pt x="1999651" y="2516653"/>
                </a:lnTo>
                <a:lnTo>
                  <a:pt x="0" y="2516653"/>
                </a:lnTo>
                <a:close/>
              </a:path>
            </a:pathLst>
          </a:custGeom>
          <a:solidFill>
            <a:schemeClr val="tx1">
              <a:lumMod val="10000"/>
              <a:lumOff val="90000"/>
            </a:schemeClr>
          </a:solidFill>
          <a:ln w="28575">
            <a:noFill/>
          </a:ln>
        </p:spPr>
        <p:txBody>
          <a:bodyPr wrap="square" tIns="792000" anchor="ctr">
            <a:noAutofit/>
          </a:bodyPr>
          <a:lstStyle>
            <a:lvl1pPr marL="0" indent="0" algn="ctr">
              <a:buNone/>
              <a:defRPr sz="1600">
                <a:solidFill>
                  <a:schemeClr val="bg1">
                    <a:lumMod val="65000"/>
                  </a:schemeClr>
                </a:solidFill>
              </a:defRPr>
            </a:lvl1pPr>
          </a:lstStyle>
          <a:p>
            <a:endParaRPr lang="en-US"/>
          </a:p>
        </p:txBody>
      </p:sp>
      <p:sp>
        <p:nvSpPr>
          <p:cNvPr id="8" name="Text Placeholder 3">
            <a:extLst>
              <a:ext uri="{FF2B5EF4-FFF2-40B4-BE49-F238E27FC236}">
                <a16:creationId xmlns:a16="http://schemas.microsoft.com/office/drawing/2014/main" id="{16D77894-09E2-4A2A-9C59-8093EEC11960}"/>
              </a:ext>
            </a:extLst>
          </p:cNvPr>
          <p:cNvSpPr>
            <a:spLocks noGrp="1"/>
          </p:cNvSpPr>
          <p:nvPr>
            <p:ph type="body" sz="half" idx="2" hasCustomPrompt="1"/>
          </p:nvPr>
        </p:nvSpPr>
        <p:spPr>
          <a:xfrm>
            <a:off x="775639" y="1461287"/>
            <a:ext cx="16736726" cy="346563"/>
          </a:xfrm>
          <a:prstGeom prst="rect">
            <a:avLst/>
          </a:prstGeom>
        </p:spPr>
        <p:txBody>
          <a:bodyPr wrap="none" lIns="0" tIns="0" rIns="0" bIns="0" anchor="ctr">
            <a:noAutofit/>
          </a:bodyPr>
          <a:lstStyle>
            <a:lvl1pPr marL="0" indent="0" algn="l">
              <a:buNone/>
              <a:defRPr sz="2200" b="0" baseline="0">
                <a:solidFill>
                  <a:schemeClr val="bg1">
                    <a:lumMod val="50000"/>
                  </a:schemeClr>
                </a:solidFill>
                <a:latin typeface="+mn-lt"/>
                <a:ea typeface="Roboto" panose="02000000000000000000" pitchFamily="2" charset="0"/>
              </a:defRPr>
            </a:lvl1pPr>
            <a:lvl2pPr marL="914378" indent="0">
              <a:buNone/>
              <a:defRPr sz="2400"/>
            </a:lvl2pPr>
            <a:lvl3pPr marL="1828754" indent="0">
              <a:buNone/>
              <a:defRPr sz="2000"/>
            </a:lvl3pPr>
            <a:lvl4pPr marL="2743132" indent="0">
              <a:buNone/>
              <a:defRPr sz="1800"/>
            </a:lvl4pPr>
            <a:lvl5pPr marL="3657508" indent="0">
              <a:buNone/>
              <a:defRPr sz="1800"/>
            </a:lvl5pPr>
            <a:lvl6pPr marL="4571886" indent="0">
              <a:buNone/>
              <a:defRPr sz="1800"/>
            </a:lvl6pPr>
            <a:lvl7pPr marL="5486262" indent="0">
              <a:buNone/>
              <a:defRPr sz="1800"/>
            </a:lvl7pPr>
            <a:lvl8pPr marL="6400640" indent="0">
              <a:buNone/>
              <a:defRPr sz="1800"/>
            </a:lvl8pPr>
            <a:lvl9pPr marL="7315018" indent="0">
              <a:buNone/>
              <a:defRPr sz="1800"/>
            </a:lvl9pPr>
          </a:lstStyle>
          <a:p>
            <a:pPr lvl="0"/>
            <a:r>
              <a:rPr lang="en-US"/>
              <a:t>CLICK TO EDITE SUBTITLE</a:t>
            </a:r>
          </a:p>
        </p:txBody>
      </p:sp>
      <p:sp>
        <p:nvSpPr>
          <p:cNvPr id="9" name="Title 2">
            <a:extLst>
              <a:ext uri="{FF2B5EF4-FFF2-40B4-BE49-F238E27FC236}">
                <a16:creationId xmlns:a16="http://schemas.microsoft.com/office/drawing/2014/main" id="{BE5587AB-EE73-4365-8B34-60DEECE61C28}"/>
              </a:ext>
            </a:extLst>
          </p:cNvPr>
          <p:cNvSpPr>
            <a:spLocks noGrp="1"/>
          </p:cNvSpPr>
          <p:nvPr>
            <p:ph type="title"/>
          </p:nvPr>
        </p:nvSpPr>
        <p:spPr>
          <a:xfrm>
            <a:off x="775639" y="565310"/>
            <a:ext cx="16736726" cy="819044"/>
          </a:xfrm>
          <a:prstGeom prst="rect">
            <a:avLst/>
          </a:prstGeom>
        </p:spPr>
        <p:txBody>
          <a:bodyPr lIns="0" tIns="0" rIns="0" bIns="0" anchor="ctr"/>
          <a:lstStyle>
            <a:lvl1pPr algn="l">
              <a:defRPr sz="6000">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31970357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PPT0016">
    <p:spTree>
      <p:nvGrpSpPr>
        <p:cNvPr id="1" name=""/>
        <p:cNvGrpSpPr/>
        <p:nvPr/>
      </p:nvGrpSpPr>
      <p:grpSpPr>
        <a:xfrm>
          <a:off x="0" y="0"/>
          <a:ext cx="0" cy="0"/>
          <a:chOff x="0" y="0"/>
          <a:chExt cx="0" cy="0"/>
        </a:xfrm>
      </p:grpSpPr>
      <p:sp>
        <p:nvSpPr>
          <p:cNvPr id="16" name="Picture Placeholder 15"/>
          <p:cNvSpPr>
            <a:spLocks noGrp="1"/>
          </p:cNvSpPr>
          <p:nvPr>
            <p:ph type="pic" sz="quarter" idx="65"/>
          </p:nvPr>
        </p:nvSpPr>
        <p:spPr>
          <a:xfrm>
            <a:off x="775639" y="2194900"/>
            <a:ext cx="3965786" cy="4727412"/>
          </a:xfrm>
          <a:custGeom>
            <a:avLst/>
            <a:gdLst>
              <a:gd name="connsiteX0" fmla="*/ 0 w 2092091"/>
              <a:gd name="connsiteY0" fmla="*/ 0 h 3438526"/>
              <a:gd name="connsiteX1" fmla="*/ 2092091 w 2092091"/>
              <a:gd name="connsiteY1" fmla="*/ 0 h 3438526"/>
              <a:gd name="connsiteX2" fmla="*/ 2092091 w 2092091"/>
              <a:gd name="connsiteY2" fmla="*/ 3438526 h 3438526"/>
              <a:gd name="connsiteX3" fmla="*/ 0 w 2092091"/>
              <a:gd name="connsiteY3" fmla="*/ 3438526 h 3438526"/>
            </a:gdLst>
            <a:ahLst/>
            <a:cxnLst>
              <a:cxn ang="0">
                <a:pos x="connsiteX0" y="connsiteY0"/>
              </a:cxn>
              <a:cxn ang="0">
                <a:pos x="connsiteX1" y="connsiteY1"/>
              </a:cxn>
              <a:cxn ang="0">
                <a:pos x="connsiteX2" y="connsiteY2"/>
              </a:cxn>
              <a:cxn ang="0">
                <a:pos x="connsiteX3" y="connsiteY3"/>
              </a:cxn>
            </a:cxnLst>
            <a:rect l="l" t="t" r="r" b="b"/>
            <a:pathLst>
              <a:path w="2092091" h="3438526">
                <a:moveTo>
                  <a:pt x="0" y="0"/>
                </a:moveTo>
                <a:lnTo>
                  <a:pt x="2092091" y="0"/>
                </a:lnTo>
                <a:lnTo>
                  <a:pt x="2092091" y="3438526"/>
                </a:lnTo>
                <a:lnTo>
                  <a:pt x="0" y="3438526"/>
                </a:lnTo>
                <a:close/>
              </a:path>
            </a:pathLst>
          </a:custGeom>
          <a:solidFill>
            <a:schemeClr val="tx1">
              <a:lumMod val="10000"/>
              <a:lumOff val="90000"/>
            </a:schemeClr>
          </a:solidFill>
        </p:spPr>
        <p:txBody>
          <a:bodyPr wrap="square" tIns="1188720" bIns="0" anchor="ctr">
            <a:noAutofit/>
          </a:bodyPr>
          <a:lstStyle>
            <a:lvl1pPr marL="342900" indent="-342900" algn="ctr">
              <a:buNone/>
              <a:defRPr lang="en-US" sz="2100" dirty="0">
                <a:solidFill>
                  <a:schemeClr val="bg1">
                    <a:lumMod val="65000"/>
                  </a:schemeClr>
                </a:solidFill>
              </a:defRPr>
            </a:lvl1pPr>
          </a:lstStyle>
          <a:p>
            <a:pPr marL="0" lvl="0" indent="0" algn="ctr"/>
            <a:endParaRPr lang="en-US"/>
          </a:p>
        </p:txBody>
      </p:sp>
      <p:sp>
        <p:nvSpPr>
          <p:cNvPr id="17" name="Picture Placeholder 16"/>
          <p:cNvSpPr>
            <a:spLocks noGrp="1"/>
          </p:cNvSpPr>
          <p:nvPr>
            <p:ph type="pic" sz="quarter" idx="66"/>
          </p:nvPr>
        </p:nvSpPr>
        <p:spPr>
          <a:xfrm>
            <a:off x="5025817" y="2194900"/>
            <a:ext cx="3965786" cy="4727412"/>
          </a:xfrm>
          <a:custGeom>
            <a:avLst/>
            <a:gdLst>
              <a:gd name="connsiteX0" fmla="*/ 0 w 2092091"/>
              <a:gd name="connsiteY0" fmla="*/ 0 h 3438526"/>
              <a:gd name="connsiteX1" fmla="*/ 2092091 w 2092091"/>
              <a:gd name="connsiteY1" fmla="*/ 0 h 3438526"/>
              <a:gd name="connsiteX2" fmla="*/ 2092091 w 2092091"/>
              <a:gd name="connsiteY2" fmla="*/ 3438526 h 3438526"/>
              <a:gd name="connsiteX3" fmla="*/ 0 w 2092091"/>
              <a:gd name="connsiteY3" fmla="*/ 3438526 h 3438526"/>
            </a:gdLst>
            <a:ahLst/>
            <a:cxnLst>
              <a:cxn ang="0">
                <a:pos x="connsiteX0" y="connsiteY0"/>
              </a:cxn>
              <a:cxn ang="0">
                <a:pos x="connsiteX1" y="connsiteY1"/>
              </a:cxn>
              <a:cxn ang="0">
                <a:pos x="connsiteX2" y="connsiteY2"/>
              </a:cxn>
              <a:cxn ang="0">
                <a:pos x="connsiteX3" y="connsiteY3"/>
              </a:cxn>
            </a:cxnLst>
            <a:rect l="l" t="t" r="r" b="b"/>
            <a:pathLst>
              <a:path w="2092091" h="3438526">
                <a:moveTo>
                  <a:pt x="0" y="0"/>
                </a:moveTo>
                <a:lnTo>
                  <a:pt x="2092091" y="0"/>
                </a:lnTo>
                <a:lnTo>
                  <a:pt x="2092091" y="3438526"/>
                </a:lnTo>
                <a:lnTo>
                  <a:pt x="0" y="3438526"/>
                </a:lnTo>
                <a:close/>
              </a:path>
            </a:pathLst>
          </a:custGeom>
          <a:solidFill>
            <a:schemeClr val="bg1">
              <a:lumMod val="95000"/>
            </a:schemeClr>
          </a:solidFill>
        </p:spPr>
        <p:txBody>
          <a:bodyPr wrap="square" tIns="1188720" bIns="0" anchor="ctr">
            <a:noAutofit/>
          </a:bodyPr>
          <a:lstStyle>
            <a:lvl1pPr marL="342900" indent="-342900" algn="ctr">
              <a:buNone/>
              <a:defRPr lang="en-US" sz="2100" dirty="0">
                <a:solidFill>
                  <a:schemeClr val="bg1">
                    <a:lumMod val="65000"/>
                  </a:schemeClr>
                </a:solidFill>
              </a:defRPr>
            </a:lvl1pPr>
          </a:lstStyle>
          <a:p>
            <a:pPr marL="0" lvl="0" indent="0" algn="ctr"/>
            <a:endParaRPr lang="en-US"/>
          </a:p>
        </p:txBody>
      </p:sp>
      <p:sp>
        <p:nvSpPr>
          <p:cNvPr id="18" name="Picture Placeholder 17"/>
          <p:cNvSpPr>
            <a:spLocks noGrp="1"/>
          </p:cNvSpPr>
          <p:nvPr>
            <p:ph type="pic" sz="quarter" idx="67"/>
          </p:nvPr>
        </p:nvSpPr>
        <p:spPr>
          <a:xfrm>
            <a:off x="13546583" y="2194900"/>
            <a:ext cx="3965782" cy="4727412"/>
          </a:xfrm>
          <a:custGeom>
            <a:avLst/>
            <a:gdLst>
              <a:gd name="connsiteX0" fmla="*/ 0 w 2092091"/>
              <a:gd name="connsiteY0" fmla="*/ 0 h 3438526"/>
              <a:gd name="connsiteX1" fmla="*/ 2092091 w 2092091"/>
              <a:gd name="connsiteY1" fmla="*/ 0 h 3438526"/>
              <a:gd name="connsiteX2" fmla="*/ 2092091 w 2092091"/>
              <a:gd name="connsiteY2" fmla="*/ 3438526 h 3438526"/>
              <a:gd name="connsiteX3" fmla="*/ 0 w 2092091"/>
              <a:gd name="connsiteY3" fmla="*/ 3438526 h 3438526"/>
            </a:gdLst>
            <a:ahLst/>
            <a:cxnLst>
              <a:cxn ang="0">
                <a:pos x="connsiteX0" y="connsiteY0"/>
              </a:cxn>
              <a:cxn ang="0">
                <a:pos x="connsiteX1" y="connsiteY1"/>
              </a:cxn>
              <a:cxn ang="0">
                <a:pos x="connsiteX2" y="connsiteY2"/>
              </a:cxn>
              <a:cxn ang="0">
                <a:pos x="connsiteX3" y="connsiteY3"/>
              </a:cxn>
            </a:cxnLst>
            <a:rect l="l" t="t" r="r" b="b"/>
            <a:pathLst>
              <a:path w="2092091" h="3438526">
                <a:moveTo>
                  <a:pt x="0" y="0"/>
                </a:moveTo>
                <a:lnTo>
                  <a:pt x="2092091" y="0"/>
                </a:lnTo>
                <a:lnTo>
                  <a:pt x="2092091" y="3438526"/>
                </a:lnTo>
                <a:lnTo>
                  <a:pt x="0" y="3438526"/>
                </a:lnTo>
                <a:close/>
              </a:path>
            </a:pathLst>
          </a:custGeom>
          <a:solidFill>
            <a:schemeClr val="bg1">
              <a:lumMod val="95000"/>
            </a:schemeClr>
          </a:solidFill>
        </p:spPr>
        <p:txBody>
          <a:bodyPr wrap="square" tIns="1188720" bIns="0" anchor="ctr">
            <a:noAutofit/>
          </a:bodyPr>
          <a:lstStyle>
            <a:lvl1pPr marL="342900" indent="-342900" algn="ctr">
              <a:buNone/>
              <a:defRPr lang="en-US" sz="2100" dirty="0">
                <a:solidFill>
                  <a:schemeClr val="bg1">
                    <a:lumMod val="65000"/>
                  </a:schemeClr>
                </a:solidFill>
              </a:defRPr>
            </a:lvl1pPr>
          </a:lstStyle>
          <a:p>
            <a:pPr marL="0" lvl="0" indent="0" algn="ctr"/>
            <a:endParaRPr lang="en-US"/>
          </a:p>
        </p:txBody>
      </p:sp>
      <p:sp>
        <p:nvSpPr>
          <p:cNvPr id="19" name="Picture Placeholder 18"/>
          <p:cNvSpPr>
            <a:spLocks noGrp="1"/>
          </p:cNvSpPr>
          <p:nvPr>
            <p:ph type="pic" sz="quarter" idx="68"/>
          </p:nvPr>
        </p:nvSpPr>
        <p:spPr>
          <a:xfrm>
            <a:off x="9275995" y="2194900"/>
            <a:ext cx="3965786" cy="4727412"/>
          </a:xfrm>
          <a:custGeom>
            <a:avLst/>
            <a:gdLst>
              <a:gd name="connsiteX0" fmla="*/ 0 w 2092091"/>
              <a:gd name="connsiteY0" fmla="*/ 0 h 3438526"/>
              <a:gd name="connsiteX1" fmla="*/ 2092091 w 2092091"/>
              <a:gd name="connsiteY1" fmla="*/ 0 h 3438526"/>
              <a:gd name="connsiteX2" fmla="*/ 2092091 w 2092091"/>
              <a:gd name="connsiteY2" fmla="*/ 3438526 h 3438526"/>
              <a:gd name="connsiteX3" fmla="*/ 0 w 2092091"/>
              <a:gd name="connsiteY3" fmla="*/ 3438526 h 3438526"/>
            </a:gdLst>
            <a:ahLst/>
            <a:cxnLst>
              <a:cxn ang="0">
                <a:pos x="connsiteX0" y="connsiteY0"/>
              </a:cxn>
              <a:cxn ang="0">
                <a:pos x="connsiteX1" y="connsiteY1"/>
              </a:cxn>
              <a:cxn ang="0">
                <a:pos x="connsiteX2" y="connsiteY2"/>
              </a:cxn>
              <a:cxn ang="0">
                <a:pos x="connsiteX3" y="connsiteY3"/>
              </a:cxn>
            </a:cxnLst>
            <a:rect l="l" t="t" r="r" b="b"/>
            <a:pathLst>
              <a:path w="2092091" h="3438526">
                <a:moveTo>
                  <a:pt x="0" y="0"/>
                </a:moveTo>
                <a:lnTo>
                  <a:pt x="2092091" y="0"/>
                </a:lnTo>
                <a:lnTo>
                  <a:pt x="2092091" y="3438526"/>
                </a:lnTo>
                <a:lnTo>
                  <a:pt x="0" y="3438526"/>
                </a:lnTo>
                <a:close/>
              </a:path>
            </a:pathLst>
          </a:custGeom>
          <a:solidFill>
            <a:schemeClr val="tx1">
              <a:lumMod val="10000"/>
              <a:lumOff val="90000"/>
            </a:schemeClr>
          </a:solidFill>
        </p:spPr>
        <p:txBody>
          <a:bodyPr wrap="square" tIns="1188720" bIns="0" anchor="ctr">
            <a:noAutofit/>
          </a:bodyPr>
          <a:lstStyle>
            <a:lvl1pPr marL="342900" indent="-342900" algn="ctr">
              <a:buNone/>
              <a:defRPr lang="en-US" sz="2100" dirty="0">
                <a:solidFill>
                  <a:schemeClr val="bg1">
                    <a:lumMod val="65000"/>
                  </a:schemeClr>
                </a:solidFill>
              </a:defRPr>
            </a:lvl1pPr>
          </a:lstStyle>
          <a:p>
            <a:pPr marL="0" lvl="0" indent="0" algn="ctr"/>
            <a:endParaRPr lang="en-US"/>
          </a:p>
        </p:txBody>
      </p:sp>
      <p:sp>
        <p:nvSpPr>
          <p:cNvPr id="8" name="Text Placeholder 3">
            <a:extLst>
              <a:ext uri="{FF2B5EF4-FFF2-40B4-BE49-F238E27FC236}">
                <a16:creationId xmlns:a16="http://schemas.microsoft.com/office/drawing/2014/main" id="{9465D4C0-3787-475C-917E-0393BC36022C}"/>
              </a:ext>
            </a:extLst>
          </p:cNvPr>
          <p:cNvSpPr>
            <a:spLocks noGrp="1"/>
          </p:cNvSpPr>
          <p:nvPr>
            <p:ph type="body" sz="half" idx="2" hasCustomPrompt="1"/>
          </p:nvPr>
        </p:nvSpPr>
        <p:spPr>
          <a:xfrm>
            <a:off x="775639" y="1461287"/>
            <a:ext cx="16736726" cy="346563"/>
          </a:xfrm>
          <a:prstGeom prst="rect">
            <a:avLst/>
          </a:prstGeom>
        </p:spPr>
        <p:txBody>
          <a:bodyPr wrap="none" lIns="0" tIns="0" rIns="0" bIns="0" anchor="ctr">
            <a:noAutofit/>
          </a:bodyPr>
          <a:lstStyle>
            <a:lvl1pPr marL="0" indent="0" algn="l">
              <a:buNone/>
              <a:defRPr sz="2200" b="0" baseline="0">
                <a:solidFill>
                  <a:schemeClr val="bg1">
                    <a:lumMod val="50000"/>
                  </a:schemeClr>
                </a:solidFill>
                <a:latin typeface="+mn-lt"/>
                <a:ea typeface="Roboto" panose="02000000000000000000" pitchFamily="2" charset="0"/>
              </a:defRPr>
            </a:lvl1pPr>
            <a:lvl2pPr marL="914378" indent="0">
              <a:buNone/>
              <a:defRPr sz="2400"/>
            </a:lvl2pPr>
            <a:lvl3pPr marL="1828754" indent="0">
              <a:buNone/>
              <a:defRPr sz="2000"/>
            </a:lvl3pPr>
            <a:lvl4pPr marL="2743132" indent="0">
              <a:buNone/>
              <a:defRPr sz="1800"/>
            </a:lvl4pPr>
            <a:lvl5pPr marL="3657508" indent="0">
              <a:buNone/>
              <a:defRPr sz="1800"/>
            </a:lvl5pPr>
            <a:lvl6pPr marL="4571886" indent="0">
              <a:buNone/>
              <a:defRPr sz="1800"/>
            </a:lvl6pPr>
            <a:lvl7pPr marL="5486262" indent="0">
              <a:buNone/>
              <a:defRPr sz="1800"/>
            </a:lvl7pPr>
            <a:lvl8pPr marL="6400640" indent="0">
              <a:buNone/>
              <a:defRPr sz="1800"/>
            </a:lvl8pPr>
            <a:lvl9pPr marL="7315018" indent="0">
              <a:buNone/>
              <a:defRPr sz="1800"/>
            </a:lvl9pPr>
          </a:lstStyle>
          <a:p>
            <a:pPr lvl="0"/>
            <a:r>
              <a:rPr lang="en-US"/>
              <a:t>CLICK TO EDITE SUBTITLE</a:t>
            </a:r>
          </a:p>
        </p:txBody>
      </p:sp>
      <p:sp>
        <p:nvSpPr>
          <p:cNvPr id="9" name="Title 2">
            <a:extLst>
              <a:ext uri="{FF2B5EF4-FFF2-40B4-BE49-F238E27FC236}">
                <a16:creationId xmlns:a16="http://schemas.microsoft.com/office/drawing/2014/main" id="{1398A689-346E-4053-816F-983784EDCD88}"/>
              </a:ext>
            </a:extLst>
          </p:cNvPr>
          <p:cNvSpPr>
            <a:spLocks noGrp="1"/>
          </p:cNvSpPr>
          <p:nvPr>
            <p:ph type="title"/>
          </p:nvPr>
        </p:nvSpPr>
        <p:spPr>
          <a:xfrm>
            <a:off x="775639" y="565310"/>
            <a:ext cx="16736726" cy="819044"/>
          </a:xfrm>
          <a:prstGeom prst="rect">
            <a:avLst/>
          </a:prstGeom>
        </p:spPr>
        <p:txBody>
          <a:bodyPr lIns="0" tIns="0" rIns="0" bIns="0" anchor="ctr"/>
          <a:lstStyle>
            <a:lvl1pPr algn="l">
              <a:defRPr sz="6000">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2324794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B7C4E-1A45-6848-9B46-DC3937EAC488}"/>
              </a:ext>
            </a:extLst>
          </p:cNvPr>
          <p:cNvSpPr>
            <a:spLocks noGrp="1"/>
          </p:cNvSpPr>
          <p:nvPr>
            <p:ph type="title"/>
          </p:nvPr>
        </p:nvSpPr>
        <p:spPr>
          <a:xfrm>
            <a:off x="1259683" y="685906"/>
            <a:ext cx="5898356" cy="2400671"/>
          </a:xfrm>
          <a:prstGeom prst="rect">
            <a:avLst/>
          </a:prstGeom>
        </p:spPr>
        <p:txBody>
          <a:bodyPr anchor="b"/>
          <a:lstStyle>
            <a:lvl1pPr>
              <a:defRPr sz="48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3CB551A-A28F-0E48-85A3-92E94EE3C420}"/>
              </a:ext>
            </a:extLst>
          </p:cNvPr>
          <p:cNvSpPr>
            <a:spLocks noGrp="1"/>
          </p:cNvSpPr>
          <p:nvPr>
            <p:ph type="pic" idx="1"/>
          </p:nvPr>
        </p:nvSpPr>
        <p:spPr>
          <a:xfrm>
            <a:off x="7774782" y="1481367"/>
            <a:ext cx="9258300" cy="7311566"/>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258252D5-22C1-C544-B89A-BE5FE9039DB6}"/>
              </a:ext>
            </a:extLst>
          </p:cNvPr>
          <p:cNvSpPr>
            <a:spLocks noGrp="1"/>
          </p:cNvSpPr>
          <p:nvPr>
            <p:ph type="body" sz="half" idx="2"/>
          </p:nvPr>
        </p:nvSpPr>
        <p:spPr>
          <a:xfrm>
            <a:off x="1259683" y="3086576"/>
            <a:ext cx="5898356" cy="5718265"/>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GB"/>
              <a:t>Click to edit Master text styles</a:t>
            </a:r>
          </a:p>
        </p:txBody>
      </p:sp>
    </p:spTree>
    <p:extLst>
      <p:ext uri="{BB962C8B-B14F-4D97-AF65-F5344CB8AC3E}">
        <p14:creationId xmlns:p14="http://schemas.microsoft.com/office/powerpoint/2010/main" val="40387825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CPPT0017">
    <p:spTree>
      <p:nvGrpSpPr>
        <p:cNvPr id="1" name=""/>
        <p:cNvGrpSpPr/>
        <p:nvPr/>
      </p:nvGrpSpPr>
      <p:grpSpPr>
        <a:xfrm>
          <a:off x="0" y="0"/>
          <a:ext cx="0" cy="0"/>
          <a:chOff x="0" y="0"/>
          <a:chExt cx="0" cy="0"/>
        </a:xfrm>
      </p:grpSpPr>
      <p:sp>
        <p:nvSpPr>
          <p:cNvPr id="14" name="Picture Placeholder 13"/>
          <p:cNvSpPr>
            <a:spLocks noGrp="1"/>
          </p:cNvSpPr>
          <p:nvPr>
            <p:ph type="pic" sz="quarter" idx="65"/>
          </p:nvPr>
        </p:nvSpPr>
        <p:spPr>
          <a:xfrm>
            <a:off x="774664" y="2221030"/>
            <a:ext cx="3297600" cy="4542763"/>
          </a:xfrm>
          <a:custGeom>
            <a:avLst/>
            <a:gdLst>
              <a:gd name="connsiteX0" fmla="*/ 0 w 1648800"/>
              <a:gd name="connsiteY0" fmla="*/ 0 h 2271031"/>
              <a:gd name="connsiteX1" fmla="*/ 1648800 w 1648800"/>
              <a:gd name="connsiteY1" fmla="*/ 0 h 2271031"/>
              <a:gd name="connsiteX2" fmla="*/ 1648800 w 1648800"/>
              <a:gd name="connsiteY2" fmla="*/ 2271031 h 2271031"/>
              <a:gd name="connsiteX3" fmla="*/ 0 w 1648800"/>
              <a:gd name="connsiteY3" fmla="*/ 2271031 h 2271031"/>
            </a:gdLst>
            <a:ahLst/>
            <a:cxnLst>
              <a:cxn ang="0">
                <a:pos x="connsiteX0" y="connsiteY0"/>
              </a:cxn>
              <a:cxn ang="0">
                <a:pos x="connsiteX1" y="connsiteY1"/>
              </a:cxn>
              <a:cxn ang="0">
                <a:pos x="connsiteX2" y="connsiteY2"/>
              </a:cxn>
              <a:cxn ang="0">
                <a:pos x="connsiteX3" y="connsiteY3"/>
              </a:cxn>
            </a:cxnLst>
            <a:rect l="l" t="t" r="r" b="b"/>
            <a:pathLst>
              <a:path w="1648800" h="2271031">
                <a:moveTo>
                  <a:pt x="0" y="0"/>
                </a:moveTo>
                <a:lnTo>
                  <a:pt x="1648800" y="0"/>
                </a:lnTo>
                <a:lnTo>
                  <a:pt x="1648800" y="2271031"/>
                </a:lnTo>
                <a:lnTo>
                  <a:pt x="0" y="2271031"/>
                </a:lnTo>
                <a:close/>
              </a:path>
            </a:pathLst>
          </a:custGeom>
          <a:solidFill>
            <a:schemeClr val="tx1">
              <a:lumMod val="10000"/>
              <a:lumOff val="90000"/>
            </a:schemeClr>
          </a:solidFill>
        </p:spPr>
        <p:txBody>
          <a:bodyPr wrap="square" tIns="684000" anchor="ctr">
            <a:noAutofit/>
          </a:bodyPr>
          <a:lstStyle>
            <a:lvl1pPr marL="342900" indent="-342900" algn="ctr">
              <a:buNone/>
              <a:defRPr lang="en-US" sz="2100" dirty="0">
                <a:solidFill>
                  <a:schemeClr val="bg1">
                    <a:lumMod val="65000"/>
                  </a:schemeClr>
                </a:solidFill>
              </a:defRPr>
            </a:lvl1pPr>
          </a:lstStyle>
          <a:p>
            <a:pPr marL="0" lvl="0" indent="0" algn="ctr"/>
            <a:endParaRPr lang="en-US"/>
          </a:p>
        </p:txBody>
      </p:sp>
      <p:sp>
        <p:nvSpPr>
          <p:cNvPr id="15" name="Picture Placeholder 14"/>
          <p:cNvSpPr>
            <a:spLocks noGrp="1"/>
          </p:cNvSpPr>
          <p:nvPr>
            <p:ph type="pic" sz="quarter" idx="66"/>
          </p:nvPr>
        </p:nvSpPr>
        <p:spPr>
          <a:xfrm>
            <a:off x="4134690" y="2221030"/>
            <a:ext cx="3297600" cy="4542763"/>
          </a:xfrm>
          <a:custGeom>
            <a:avLst/>
            <a:gdLst>
              <a:gd name="connsiteX0" fmla="*/ 0 w 1648800"/>
              <a:gd name="connsiteY0" fmla="*/ 0 h 2271031"/>
              <a:gd name="connsiteX1" fmla="*/ 1648800 w 1648800"/>
              <a:gd name="connsiteY1" fmla="*/ 0 h 2271031"/>
              <a:gd name="connsiteX2" fmla="*/ 1648800 w 1648800"/>
              <a:gd name="connsiteY2" fmla="*/ 2271031 h 2271031"/>
              <a:gd name="connsiteX3" fmla="*/ 0 w 1648800"/>
              <a:gd name="connsiteY3" fmla="*/ 2271031 h 2271031"/>
            </a:gdLst>
            <a:ahLst/>
            <a:cxnLst>
              <a:cxn ang="0">
                <a:pos x="connsiteX0" y="connsiteY0"/>
              </a:cxn>
              <a:cxn ang="0">
                <a:pos x="connsiteX1" y="connsiteY1"/>
              </a:cxn>
              <a:cxn ang="0">
                <a:pos x="connsiteX2" y="connsiteY2"/>
              </a:cxn>
              <a:cxn ang="0">
                <a:pos x="connsiteX3" y="connsiteY3"/>
              </a:cxn>
            </a:cxnLst>
            <a:rect l="l" t="t" r="r" b="b"/>
            <a:pathLst>
              <a:path w="1648800" h="2271031">
                <a:moveTo>
                  <a:pt x="0" y="0"/>
                </a:moveTo>
                <a:lnTo>
                  <a:pt x="1648800" y="0"/>
                </a:lnTo>
                <a:lnTo>
                  <a:pt x="1648800" y="2271031"/>
                </a:lnTo>
                <a:lnTo>
                  <a:pt x="0" y="2271031"/>
                </a:lnTo>
                <a:close/>
              </a:path>
            </a:pathLst>
          </a:custGeom>
          <a:solidFill>
            <a:schemeClr val="bg1">
              <a:lumMod val="95000"/>
            </a:schemeClr>
          </a:solidFill>
        </p:spPr>
        <p:txBody>
          <a:bodyPr wrap="square" tIns="684000" anchor="ctr">
            <a:noAutofit/>
          </a:bodyPr>
          <a:lstStyle>
            <a:lvl1pPr marL="342900" indent="-342900" algn="ctr">
              <a:buNone/>
              <a:defRPr lang="en-US" sz="2100" dirty="0">
                <a:solidFill>
                  <a:schemeClr val="bg1">
                    <a:lumMod val="65000"/>
                  </a:schemeClr>
                </a:solidFill>
              </a:defRPr>
            </a:lvl1pPr>
          </a:lstStyle>
          <a:p>
            <a:pPr marL="0" lvl="0" indent="0" algn="ctr"/>
            <a:endParaRPr lang="en-US"/>
          </a:p>
        </p:txBody>
      </p:sp>
      <p:sp>
        <p:nvSpPr>
          <p:cNvPr id="22" name="Picture Placeholder 21"/>
          <p:cNvSpPr>
            <a:spLocks noGrp="1"/>
          </p:cNvSpPr>
          <p:nvPr>
            <p:ph type="pic" sz="quarter" idx="67"/>
          </p:nvPr>
        </p:nvSpPr>
        <p:spPr>
          <a:xfrm>
            <a:off x="14214762" y="2221030"/>
            <a:ext cx="3297600" cy="4542763"/>
          </a:xfrm>
          <a:custGeom>
            <a:avLst/>
            <a:gdLst>
              <a:gd name="connsiteX0" fmla="*/ 0 w 1648800"/>
              <a:gd name="connsiteY0" fmla="*/ 0 h 2271031"/>
              <a:gd name="connsiteX1" fmla="*/ 1648800 w 1648800"/>
              <a:gd name="connsiteY1" fmla="*/ 0 h 2271031"/>
              <a:gd name="connsiteX2" fmla="*/ 1648800 w 1648800"/>
              <a:gd name="connsiteY2" fmla="*/ 2271031 h 2271031"/>
              <a:gd name="connsiteX3" fmla="*/ 0 w 1648800"/>
              <a:gd name="connsiteY3" fmla="*/ 2271031 h 2271031"/>
            </a:gdLst>
            <a:ahLst/>
            <a:cxnLst>
              <a:cxn ang="0">
                <a:pos x="connsiteX0" y="connsiteY0"/>
              </a:cxn>
              <a:cxn ang="0">
                <a:pos x="connsiteX1" y="connsiteY1"/>
              </a:cxn>
              <a:cxn ang="0">
                <a:pos x="connsiteX2" y="connsiteY2"/>
              </a:cxn>
              <a:cxn ang="0">
                <a:pos x="connsiteX3" y="connsiteY3"/>
              </a:cxn>
            </a:cxnLst>
            <a:rect l="l" t="t" r="r" b="b"/>
            <a:pathLst>
              <a:path w="1648800" h="2271031">
                <a:moveTo>
                  <a:pt x="0" y="0"/>
                </a:moveTo>
                <a:lnTo>
                  <a:pt x="1648800" y="0"/>
                </a:lnTo>
                <a:lnTo>
                  <a:pt x="1648800" y="2271031"/>
                </a:lnTo>
                <a:lnTo>
                  <a:pt x="0" y="2271031"/>
                </a:lnTo>
                <a:close/>
              </a:path>
            </a:pathLst>
          </a:custGeom>
          <a:solidFill>
            <a:schemeClr val="tx1">
              <a:lumMod val="10000"/>
              <a:lumOff val="90000"/>
            </a:schemeClr>
          </a:solidFill>
        </p:spPr>
        <p:txBody>
          <a:bodyPr wrap="square" tIns="684000" anchor="ctr">
            <a:noAutofit/>
          </a:bodyPr>
          <a:lstStyle>
            <a:lvl1pPr marL="342900" indent="-342900" algn="ctr">
              <a:buNone/>
              <a:defRPr lang="en-US" sz="2100" dirty="0">
                <a:solidFill>
                  <a:schemeClr val="bg1">
                    <a:lumMod val="65000"/>
                  </a:schemeClr>
                </a:solidFill>
              </a:defRPr>
            </a:lvl1pPr>
          </a:lstStyle>
          <a:p>
            <a:pPr marL="0" lvl="0" indent="0" algn="ctr"/>
            <a:endParaRPr lang="en-US"/>
          </a:p>
        </p:txBody>
      </p:sp>
      <p:sp>
        <p:nvSpPr>
          <p:cNvPr id="20" name="Picture Placeholder 19"/>
          <p:cNvSpPr>
            <a:spLocks noGrp="1"/>
          </p:cNvSpPr>
          <p:nvPr>
            <p:ph type="pic" sz="quarter" idx="68"/>
          </p:nvPr>
        </p:nvSpPr>
        <p:spPr>
          <a:xfrm>
            <a:off x="7494716" y="2221030"/>
            <a:ext cx="3297600" cy="4542763"/>
          </a:xfrm>
          <a:custGeom>
            <a:avLst/>
            <a:gdLst>
              <a:gd name="connsiteX0" fmla="*/ 0 w 1648800"/>
              <a:gd name="connsiteY0" fmla="*/ 0 h 2271031"/>
              <a:gd name="connsiteX1" fmla="*/ 1648800 w 1648800"/>
              <a:gd name="connsiteY1" fmla="*/ 0 h 2271031"/>
              <a:gd name="connsiteX2" fmla="*/ 1648800 w 1648800"/>
              <a:gd name="connsiteY2" fmla="*/ 2271031 h 2271031"/>
              <a:gd name="connsiteX3" fmla="*/ 0 w 1648800"/>
              <a:gd name="connsiteY3" fmla="*/ 2271031 h 2271031"/>
            </a:gdLst>
            <a:ahLst/>
            <a:cxnLst>
              <a:cxn ang="0">
                <a:pos x="connsiteX0" y="connsiteY0"/>
              </a:cxn>
              <a:cxn ang="0">
                <a:pos x="connsiteX1" y="connsiteY1"/>
              </a:cxn>
              <a:cxn ang="0">
                <a:pos x="connsiteX2" y="connsiteY2"/>
              </a:cxn>
              <a:cxn ang="0">
                <a:pos x="connsiteX3" y="connsiteY3"/>
              </a:cxn>
            </a:cxnLst>
            <a:rect l="l" t="t" r="r" b="b"/>
            <a:pathLst>
              <a:path w="1648800" h="2271031">
                <a:moveTo>
                  <a:pt x="0" y="0"/>
                </a:moveTo>
                <a:lnTo>
                  <a:pt x="1648800" y="0"/>
                </a:lnTo>
                <a:lnTo>
                  <a:pt x="1648800" y="2271031"/>
                </a:lnTo>
                <a:lnTo>
                  <a:pt x="0" y="2271031"/>
                </a:lnTo>
                <a:close/>
              </a:path>
            </a:pathLst>
          </a:custGeom>
          <a:solidFill>
            <a:schemeClr val="tx1">
              <a:lumMod val="10000"/>
              <a:lumOff val="90000"/>
            </a:schemeClr>
          </a:solidFill>
        </p:spPr>
        <p:txBody>
          <a:bodyPr wrap="square" tIns="684000" anchor="ctr">
            <a:noAutofit/>
          </a:bodyPr>
          <a:lstStyle>
            <a:lvl1pPr marL="342900" indent="-342900" algn="ctr">
              <a:buNone/>
              <a:defRPr lang="en-US" sz="2100" dirty="0">
                <a:solidFill>
                  <a:schemeClr val="bg1">
                    <a:lumMod val="65000"/>
                  </a:schemeClr>
                </a:solidFill>
              </a:defRPr>
            </a:lvl1pPr>
          </a:lstStyle>
          <a:p>
            <a:pPr marL="0" lvl="0" indent="0" algn="ctr"/>
            <a:endParaRPr lang="en-US"/>
          </a:p>
        </p:txBody>
      </p:sp>
      <p:sp>
        <p:nvSpPr>
          <p:cNvPr id="21" name="Picture Placeholder 20"/>
          <p:cNvSpPr>
            <a:spLocks noGrp="1"/>
          </p:cNvSpPr>
          <p:nvPr>
            <p:ph type="pic" sz="quarter" idx="69"/>
          </p:nvPr>
        </p:nvSpPr>
        <p:spPr>
          <a:xfrm>
            <a:off x="10854740" y="2221030"/>
            <a:ext cx="3297600" cy="4542763"/>
          </a:xfrm>
          <a:custGeom>
            <a:avLst/>
            <a:gdLst>
              <a:gd name="connsiteX0" fmla="*/ 0 w 1648800"/>
              <a:gd name="connsiteY0" fmla="*/ 0 h 2271031"/>
              <a:gd name="connsiteX1" fmla="*/ 1648800 w 1648800"/>
              <a:gd name="connsiteY1" fmla="*/ 0 h 2271031"/>
              <a:gd name="connsiteX2" fmla="*/ 1648800 w 1648800"/>
              <a:gd name="connsiteY2" fmla="*/ 2271031 h 2271031"/>
              <a:gd name="connsiteX3" fmla="*/ 0 w 1648800"/>
              <a:gd name="connsiteY3" fmla="*/ 2271031 h 2271031"/>
            </a:gdLst>
            <a:ahLst/>
            <a:cxnLst>
              <a:cxn ang="0">
                <a:pos x="connsiteX0" y="connsiteY0"/>
              </a:cxn>
              <a:cxn ang="0">
                <a:pos x="connsiteX1" y="connsiteY1"/>
              </a:cxn>
              <a:cxn ang="0">
                <a:pos x="connsiteX2" y="connsiteY2"/>
              </a:cxn>
              <a:cxn ang="0">
                <a:pos x="connsiteX3" y="connsiteY3"/>
              </a:cxn>
            </a:cxnLst>
            <a:rect l="l" t="t" r="r" b="b"/>
            <a:pathLst>
              <a:path w="1648800" h="2271031">
                <a:moveTo>
                  <a:pt x="0" y="0"/>
                </a:moveTo>
                <a:lnTo>
                  <a:pt x="1648800" y="0"/>
                </a:lnTo>
                <a:lnTo>
                  <a:pt x="1648800" y="2271031"/>
                </a:lnTo>
                <a:lnTo>
                  <a:pt x="0" y="2271031"/>
                </a:lnTo>
                <a:close/>
              </a:path>
            </a:pathLst>
          </a:custGeom>
          <a:solidFill>
            <a:schemeClr val="bg1">
              <a:lumMod val="95000"/>
            </a:schemeClr>
          </a:solidFill>
        </p:spPr>
        <p:txBody>
          <a:bodyPr wrap="square" tIns="684000" anchor="ctr">
            <a:noAutofit/>
          </a:bodyPr>
          <a:lstStyle>
            <a:lvl1pPr marL="342900" indent="-342900" algn="ctr">
              <a:buNone/>
              <a:defRPr lang="en-US" sz="2100" dirty="0">
                <a:solidFill>
                  <a:schemeClr val="bg1">
                    <a:lumMod val="65000"/>
                  </a:schemeClr>
                </a:solidFill>
              </a:defRPr>
            </a:lvl1pPr>
          </a:lstStyle>
          <a:p>
            <a:pPr marL="0" lvl="0" indent="0" algn="ctr"/>
            <a:endParaRPr lang="en-US"/>
          </a:p>
        </p:txBody>
      </p:sp>
      <p:sp>
        <p:nvSpPr>
          <p:cNvPr id="9" name="Text Placeholder 3">
            <a:extLst>
              <a:ext uri="{FF2B5EF4-FFF2-40B4-BE49-F238E27FC236}">
                <a16:creationId xmlns:a16="http://schemas.microsoft.com/office/drawing/2014/main" id="{9AA4F0DE-6838-4314-ABDC-097112C0FD10}"/>
              </a:ext>
            </a:extLst>
          </p:cNvPr>
          <p:cNvSpPr>
            <a:spLocks noGrp="1"/>
          </p:cNvSpPr>
          <p:nvPr>
            <p:ph type="body" sz="half" idx="2" hasCustomPrompt="1"/>
          </p:nvPr>
        </p:nvSpPr>
        <p:spPr>
          <a:xfrm>
            <a:off x="775639" y="1461287"/>
            <a:ext cx="16736726" cy="346563"/>
          </a:xfrm>
          <a:prstGeom prst="rect">
            <a:avLst/>
          </a:prstGeom>
        </p:spPr>
        <p:txBody>
          <a:bodyPr wrap="none" lIns="0" tIns="0" rIns="0" bIns="0" anchor="ctr">
            <a:noAutofit/>
          </a:bodyPr>
          <a:lstStyle>
            <a:lvl1pPr marL="0" indent="0" algn="l">
              <a:buNone/>
              <a:defRPr sz="2200" b="0" baseline="0">
                <a:solidFill>
                  <a:schemeClr val="bg1">
                    <a:lumMod val="50000"/>
                  </a:schemeClr>
                </a:solidFill>
                <a:latin typeface="+mn-lt"/>
                <a:ea typeface="Roboto" panose="02000000000000000000" pitchFamily="2" charset="0"/>
              </a:defRPr>
            </a:lvl1pPr>
            <a:lvl2pPr marL="914378" indent="0">
              <a:buNone/>
              <a:defRPr sz="2400"/>
            </a:lvl2pPr>
            <a:lvl3pPr marL="1828754" indent="0">
              <a:buNone/>
              <a:defRPr sz="2000"/>
            </a:lvl3pPr>
            <a:lvl4pPr marL="2743132" indent="0">
              <a:buNone/>
              <a:defRPr sz="1800"/>
            </a:lvl4pPr>
            <a:lvl5pPr marL="3657508" indent="0">
              <a:buNone/>
              <a:defRPr sz="1800"/>
            </a:lvl5pPr>
            <a:lvl6pPr marL="4571886" indent="0">
              <a:buNone/>
              <a:defRPr sz="1800"/>
            </a:lvl6pPr>
            <a:lvl7pPr marL="5486262" indent="0">
              <a:buNone/>
              <a:defRPr sz="1800"/>
            </a:lvl7pPr>
            <a:lvl8pPr marL="6400640" indent="0">
              <a:buNone/>
              <a:defRPr sz="1800"/>
            </a:lvl8pPr>
            <a:lvl9pPr marL="7315018" indent="0">
              <a:buNone/>
              <a:defRPr sz="1800"/>
            </a:lvl9pPr>
          </a:lstStyle>
          <a:p>
            <a:pPr lvl="0"/>
            <a:r>
              <a:rPr lang="en-US"/>
              <a:t>CLICK TO EDITE SUBTITLE</a:t>
            </a:r>
          </a:p>
        </p:txBody>
      </p:sp>
      <p:sp>
        <p:nvSpPr>
          <p:cNvPr id="10" name="Title 2">
            <a:extLst>
              <a:ext uri="{FF2B5EF4-FFF2-40B4-BE49-F238E27FC236}">
                <a16:creationId xmlns:a16="http://schemas.microsoft.com/office/drawing/2014/main" id="{2A7A690F-4813-4E28-B93D-0C41672F0FD2}"/>
              </a:ext>
            </a:extLst>
          </p:cNvPr>
          <p:cNvSpPr>
            <a:spLocks noGrp="1"/>
          </p:cNvSpPr>
          <p:nvPr>
            <p:ph type="title"/>
          </p:nvPr>
        </p:nvSpPr>
        <p:spPr>
          <a:xfrm>
            <a:off x="775639" y="565310"/>
            <a:ext cx="16736726" cy="819044"/>
          </a:xfrm>
          <a:prstGeom prst="rect">
            <a:avLst/>
          </a:prstGeom>
        </p:spPr>
        <p:txBody>
          <a:bodyPr lIns="0" tIns="0" rIns="0" bIns="0" anchor="ctr"/>
          <a:lstStyle>
            <a:lvl1pPr algn="l">
              <a:defRPr sz="6000">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30094644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CPPT0018">
    <p:spTree>
      <p:nvGrpSpPr>
        <p:cNvPr id="1" name=""/>
        <p:cNvGrpSpPr/>
        <p:nvPr/>
      </p:nvGrpSpPr>
      <p:grpSpPr>
        <a:xfrm>
          <a:off x="0" y="0"/>
          <a:ext cx="0" cy="0"/>
          <a:chOff x="0" y="0"/>
          <a:chExt cx="0" cy="0"/>
        </a:xfrm>
      </p:grpSpPr>
      <p:sp>
        <p:nvSpPr>
          <p:cNvPr id="12" name="Picture Placeholder 7"/>
          <p:cNvSpPr>
            <a:spLocks noGrp="1"/>
          </p:cNvSpPr>
          <p:nvPr>
            <p:ph type="pic" sz="quarter" idx="19" hasCustomPrompt="1"/>
          </p:nvPr>
        </p:nvSpPr>
        <p:spPr>
          <a:xfrm>
            <a:off x="1287496" y="1496865"/>
            <a:ext cx="2558316" cy="2562399"/>
          </a:xfrm>
          <a:prstGeom prst="ellipse">
            <a:avLst/>
          </a:prstGeom>
          <a:solidFill>
            <a:schemeClr val="tx2">
              <a:lumMod val="10000"/>
              <a:lumOff val="90000"/>
            </a:schemeClr>
          </a:solidFill>
          <a:ln w="19050">
            <a:noFill/>
          </a:ln>
          <a:effectLst/>
        </p:spPr>
        <p:txBody>
          <a:bodyPr lIns="0" tIns="0" rIns="0" bIns="91440" anchor="b"/>
          <a:lstStyle>
            <a:lvl1pPr algn="ctr" rtl="0">
              <a:buNone/>
              <a:defRPr sz="1800">
                <a:solidFill>
                  <a:schemeClr val="tx1">
                    <a:lumMod val="75000"/>
                    <a:lumOff val="25000"/>
                  </a:schemeClr>
                </a:solidFill>
              </a:defRPr>
            </a:lvl1pPr>
          </a:lstStyle>
          <a:p>
            <a:r>
              <a:rPr lang="en-US"/>
              <a:t>Image Holder</a:t>
            </a:r>
          </a:p>
        </p:txBody>
      </p:sp>
      <p:sp>
        <p:nvSpPr>
          <p:cNvPr id="13" name="Picture Placeholder 7"/>
          <p:cNvSpPr>
            <a:spLocks noGrp="1"/>
          </p:cNvSpPr>
          <p:nvPr>
            <p:ph type="pic" sz="quarter" idx="30" hasCustomPrompt="1"/>
          </p:nvPr>
        </p:nvSpPr>
        <p:spPr>
          <a:xfrm>
            <a:off x="4616886" y="1496865"/>
            <a:ext cx="2558316" cy="2562399"/>
          </a:xfrm>
          <a:prstGeom prst="ellipse">
            <a:avLst/>
          </a:prstGeom>
          <a:solidFill>
            <a:schemeClr val="tx2">
              <a:lumMod val="10000"/>
              <a:lumOff val="90000"/>
            </a:schemeClr>
          </a:solidFill>
          <a:ln w="19050">
            <a:noFill/>
          </a:ln>
          <a:effectLst/>
        </p:spPr>
        <p:txBody>
          <a:bodyPr lIns="0" tIns="0" rIns="0" bIns="91440" anchor="b"/>
          <a:lstStyle>
            <a:lvl1pPr algn="ctr" rtl="0">
              <a:buNone/>
              <a:defRPr sz="1800">
                <a:solidFill>
                  <a:schemeClr val="tx1">
                    <a:lumMod val="75000"/>
                    <a:lumOff val="25000"/>
                  </a:schemeClr>
                </a:solidFill>
              </a:defRPr>
            </a:lvl1pPr>
          </a:lstStyle>
          <a:p>
            <a:r>
              <a:rPr lang="en-US"/>
              <a:t>Image Holder</a:t>
            </a:r>
          </a:p>
        </p:txBody>
      </p:sp>
      <p:sp>
        <p:nvSpPr>
          <p:cNvPr id="15" name="Picture Placeholder 7"/>
          <p:cNvSpPr>
            <a:spLocks noGrp="1"/>
          </p:cNvSpPr>
          <p:nvPr>
            <p:ph type="pic" sz="quarter" idx="39" hasCustomPrompt="1"/>
          </p:nvPr>
        </p:nvSpPr>
        <p:spPr>
          <a:xfrm>
            <a:off x="1287496" y="6087796"/>
            <a:ext cx="2558316" cy="2562399"/>
          </a:xfrm>
          <a:prstGeom prst="ellipse">
            <a:avLst/>
          </a:prstGeom>
          <a:solidFill>
            <a:schemeClr val="tx2">
              <a:lumMod val="10000"/>
              <a:lumOff val="90000"/>
            </a:schemeClr>
          </a:solidFill>
          <a:ln w="19050">
            <a:noFill/>
          </a:ln>
          <a:effectLst/>
        </p:spPr>
        <p:txBody>
          <a:bodyPr lIns="0" tIns="0" rIns="0" bIns="91440" anchor="b"/>
          <a:lstStyle>
            <a:lvl1pPr algn="ctr" rtl="0">
              <a:buNone/>
              <a:defRPr sz="1800">
                <a:solidFill>
                  <a:schemeClr val="tx1">
                    <a:lumMod val="75000"/>
                    <a:lumOff val="25000"/>
                  </a:schemeClr>
                </a:solidFill>
              </a:defRPr>
            </a:lvl1pPr>
          </a:lstStyle>
          <a:p>
            <a:r>
              <a:rPr lang="en-US"/>
              <a:t>Image Holder</a:t>
            </a:r>
          </a:p>
        </p:txBody>
      </p:sp>
      <p:sp>
        <p:nvSpPr>
          <p:cNvPr id="16" name="Picture Placeholder 7"/>
          <p:cNvSpPr>
            <a:spLocks noGrp="1"/>
          </p:cNvSpPr>
          <p:nvPr>
            <p:ph type="pic" sz="quarter" idx="40" hasCustomPrompt="1"/>
          </p:nvPr>
        </p:nvSpPr>
        <p:spPr>
          <a:xfrm>
            <a:off x="4616886" y="6087796"/>
            <a:ext cx="2558316" cy="2562399"/>
          </a:xfrm>
          <a:prstGeom prst="ellipse">
            <a:avLst/>
          </a:prstGeom>
          <a:solidFill>
            <a:schemeClr val="tx2">
              <a:lumMod val="10000"/>
              <a:lumOff val="90000"/>
            </a:schemeClr>
          </a:solidFill>
          <a:ln w="19050">
            <a:noFill/>
          </a:ln>
          <a:effectLst/>
        </p:spPr>
        <p:txBody>
          <a:bodyPr lIns="0" tIns="0" rIns="0" bIns="91440" anchor="b"/>
          <a:lstStyle>
            <a:lvl1pPr algn="ctr" rtl="0">
              <a:buNone/>
              <a:defRPr sz="1800">
                <a:solidFill>
                  <a:schemeClr val="tx1">
                    <a:lumMod val="75000"/>
                    <a:lumOff val="25000"/>
                  </a:schemeClr>
                </a:solidFill>
              </a:defRPr>
            </a:lvl1pPr>
          </a:lstStyle>
          <a:p>
            <a:r>
              <a:rPr lang="en-US"/>
              <a:t>Image Holder</a:t>
            </a:r>
          </a:p>
        </p:txBody>
      </p:sp>
      <p:sp>
        <p:nvSpPr>
          <p:cNvPr id="18" name="Picture Placeholder 7"/>
          <p:cNvSpPr>
            <a:spLocks noGrp="1"/>
          </p:cNvSpPr>
          <p:nvPr>
            <p:ph type="pic" sz="quarter" idx="41" hasCustomPrompt="1"/>
          </p:nvPr>
        </p:nvSpPr>
        <p:spPr>
          <a:xfrm>
            <a:off x="7946276" y="1496865"/>
            <a:ext cx="2558316" cy="2562399"/>
          </a:xfrm>
          <a:prstGeom prst="ellipse">
            <a:avLst/>
          </a:prstGeom>
          <a:solidFill>
            <a:schemeClr val="tx2">
              <a:lumMod val="10000"/>
              <a:lumOff val="90000"/>
            </a:schemeClr>
          </a:solidFill>
          <a:ln w="19050">
            <a:noFill/>
          </a:ln>
          <a:effectLst/>
        </p:spPr>
        <p:txBody>
          <a:bodyPr lIns="0" tIns="0" rIns="0" bIns="91440" anchor="b"/>
          <a:lstStyle>
            <a:lvl1pPr algn="ctr" rtl="0">
              <a:buNone/>
              <a:defRPr sz="1800">
                <a:solidFill>
                  <a:schemeClr val="tx1">
                    <a:lumMod val="75000"/>
                    <a:lumOff val="25000"/>
                  </a:schemeClr>
                </a:solidFill>
              </a:defRPr>
            </a:lvl1pPr>
          </a:lstStyle>
          <a:p>
            <a:r>
              <a:rPr lang="en-US"/>
              <a:t>Image Holder</a:t>
            </a:r>
          </a:p>
        </p:txBody>
      </p:sp>
      <p:sp>
        <p:nvSpPr>
          <p:cNvPr id="19" name="Picture Placeholder 7"/>
          <p:cNvSpPr>
            <a:spLocks noGrp="1"/>
          </p:cNvSpPr>
          <p:nvPr>
            <p:ph type="pic" sz="quarter" idx="42" hasCustomPrompt="1"/>
          </p:nvPr>
        </p:nvSpPr>
        <p:spPr>
          <a:xfrm>
            <a:off x="11275666" y="1496865"/>
            <a:ext cx="2558316" cy="2562399"/>
          </a:xfrm>
          <a:prstGeom prst="ellipse">
            <a:avLst/>
          </a:prstGeom>
          <a:solidFill>
            <a:schemeClr val="tx2">
              <a:lumMod val="10000"/>
              <a:lumOff val="90000"/>
            </a:schemeClr>
          </a:solidFill>
          <a:ln w="19050">
            <a:noFill/>
          </a:ln>
          <a:effectLst/>
        </p:spPr>
        <p:txBody>
          <a:bodyPr lIns="0" tIns="0" rIns="0" bIns="91440" anchor="b"/>
          <a:lstStyle>
            <a:lvl1pPr algn="ctr" rtl="0">
              <a:buNone/>
              <a:defRPr sz="1800">
                <a:solidFill>
                  <a:schemeClr val="tx1">
                    <a:lumMod val="75000"/>
                    <a:lumOff val="25000"/>
                  </a:schemeClr>
                </a:solidFill>
              </a:defRPr>
            </a:lvl1pPr>
          </a:lstStyle>
          <a:p>
            <a:r>
              <a:rPr lang="en-US"/>
              <a:t>Image Holder</a:t>
            </a:r>
          </a:p>
        </p:txBody>
      </p:sp>
      <p:sp>
        <p:nvSpPr>
          <p:cNvPr id="21" name="Picture Placeholder 7"/>
          <p:cNvSpPr>
            <a:spLocks noGrp="1"/>
          </p:cNvSpPr>
          <p:nvPr>
            <p:ph type="pic" sz="quarter" idx="43" hasCustomPrompt="1"/>
          </p:nvPr>
        </p:nvSpPr>
        <p:spPr>
          <a:xfrm>
            <a:off x="7946276" y="6087796"/>
            <a:ext cx="2558316" cy="2562399"/>
          </a:xfrm>
          <a:prstGeom prst="ellipse">
            <a:avLst/>
          </a:prstGeom>
          <a:solidFill>
            <a:schemeClr val="tx2">
              <a:lumMod val="10000"/>
              <a:lumOff val="90000"/>
            </a:schemeClr>
          </a:solidFill>
          <a:ln w="19050">
            <a:noFill/>
          </a:ln>
          <a:effectLst/>
        </p:spPr>
        <p:txBody>
          <a:bodyPr lIns="0" tIns="0" rIns="0" bIns="91440" anchor="b"/>
          <a:lstStyle>
            <a:lvl1pPr algn="ctr" rtl="0">
              <a:buNone/>
              <a:defRPr sz="1800">
                <a:solidFill>
                  <a:schemeClr val="tx1">
                    <a:lumMod val="75000"/>
                    <a:lumOff val="25000"/>
                  </a:schemeClr>
                </a:solidFill>
              </a:defRPr>
            </a:lvl1pPr>
          </a:lstStyle>
          <a:p>
            <a:r>
              <a:rPr lang="en-US"/>
              <a:t>Image Holder</a:t>
            </a:r>
          </a:p>
        </p:txBody>
      </p:sp>
      <p:sp>
        <p:nvSpPr>
          <p:cNvPr id="22" name="Picture Placeholder 7"/>
          <p:cNvSpPr>
            <a:spLocks noGrp="1"/>
          </p:cNvSpPr>
          <p:nvPr>
            <p:ph type="pic" sz="quarter" idx="44" hasCustomPrompt="1"/>
          </p:nvPr>
        </p:nvSpPr>
        <p:spPr>
          <a:xfrm>
            <a:off x="11275666" y="6087796"/>
            <a:ext cx="2558316" cy="2562399"/>
          </a:xfrm>
          <a:prstGeom prst="ellipse">
            <a:avLst/>
          </a:prstGeom>
          <a:solidFill>
            <a:schemeClr val="tx2">
              <a:lumMod val="10000"/>
              <a:lumOff val="90000"/>
            </a:schemeClr>
          </a:solidFill>
          <a:ln w="19050">
            <a:noFill/>
          </a:ln>
          <a:effectLst/>
        </p:spPr>
        <p:txBody>
          <a:bodyPr lIns="0" tIns="0" rIns="0" bIns="91440" anchor="b"/>
          <a:lstStyle>
            <a:lvl1pPr algn="ctr" rtl="0">
              <a:buNone/>
              <a:defRPr sz="1800">
                <a:solidFill>
                  <a:schemeClr val="tx1">
                    <a:lumMod val="75000"/>
                    <a:lumOff val="25000"/>
                  </a:schemeClr>
                </a:solidFill>
              </a:defRPr>
            </a:lvl1pPr>
          </a:lstStyle>
          <a:p>
            <a:r>
              <a:rPr lang="en-US"/>
              <a:t>Image Holder</a:t>
            </a:r>
          </a:p>
        </p:txBody>
      </p:sp>
      <p:sp>
        <p:nvSpPr>
          <p:cNvPr id="24" name="Picture Placeholder 7"/>
          <p:cNvSpPr>
            <a:spLocks noGrp="1"/>
          </p:cNvSpPr>
          <p:nvPr>
            <p:ph type="pic" sz="quarter" idx="45" hasCustomPrompt="1"/>
          </p:nvPr>
        </p:nvSpPr>
        <p:spPr>
          <a:xfrm>
            <a:off x="14605054" y="1496865"/>
            <a:ext cx="2558316" cy="2562399"/>
          </a:xfrm>
          <a:prstGeom prst="ellipse">
            <a:avLst/>
          </a:prstGeom>
          <a:solidFill>
            <a:schemeClr val="tx2">
              <a:lumMod val="10000"/>
              <a:lumOff val="90000"/>
            </a:schemeClr>
          </a:solidFill>
          <a:ln w="19050">
            <a:noFill/>
          </a:ln>
          <a:effectLst/>
        </p:spPr>
        <p:txBody>
          <a:bodyPr lIns="0" tIns="0" rIns="0" bIns="91440" anchor="b"/>
          <a:lstStyle>
            <a:lvl1pPr algn="ctr" rtl="0">
              <a:buNone/>
              <a:defRPr sz="1800">
                <a:solidFill>
                  <a:schemeClr val="tx1">
                    <a:lumMod val="75000"/>
                    <a:lumOff val="25000"/>
                  </a:schemeClr>
                </a:solidFill>
              </a:defRPr>
            </a:lvl1pPr>
          </a:lstStyle>
          <a:p>
            <a:r>
              <a:rPr lang="en-US"/>
              <a:t>Image Holder</a:t>
            </a:r>
          </a:p>
        </p:txBody>
      </p:sp>
      <p:sp>
        <p:nvSpPr>
          <p:cNvPr id="25" name="Picture Placeholder 7"/>
          <p:cNvSpPr>
            <a:spLocks noGrp="1"/>
          </p:cNvSpPr>
          <p:nvPr>
            <p:ph type="pic" sz="quarter" idx="46" hasCustomPrompt="1"/>
          </p:nvPr>
        </p:nvSpPr>
        <p:spPr>
          <a:xfrm>
            <a:off x="14605054" y="6087796"/>
            <a:ext cx="2558316" cy="2562399"/>
          </a:xfrm>
          <a:prstGeom prst="ellipse">
            <a:avLst/>
          </a:prstGeom>
          <a:solidFill>
            <a:schemeClr val="tx2">
              <a:lumMod val="10000"/>
              <a:lumOff val="90000"/>
            </a:schemeClr>
          </a:solidFill>
          <a:ln w="19050">
            <a:noFill/>
          </a:ln>
          <a:effectLst/>
        </p:spPr>
        <p:txBody>
          <a:bodyPr lIns="0" tIns="0" rIns="0" bIns="91440" anchor="b"/>
          <a:lstStyle>
            <a:lvl1pPr algn="ctr" rtl="0">
              <a:buNone/>
              <a:defRPr sz="1800">
                <a:solidFill>
                  <a:schemeClr val="tx1">
                    <a:lumMod val="75000"/>
                    <a:lumOff val="25000"/>
                  </a:schemeClr>
                </a:solidFill>
              </a:defRPr>
            </a:lvl1pPr>
          </a:lstStyle>
          <a:p>
            <a:r>
              <a:rPr lang="en-US"/>
              <a:t>Image Holder</a:t>
            </a:r>
          </a:p>
        </p:txBody>
      </p:sp>
    </p:spTree>
    <p:extLst>
      <p:ext uri="{BB962C8B-B14F-4D97-AF65-F5344CB8AC3E}">
        <p14:creationId xmlns:p14="http://schemas.microsoft.com/office/powerpoint/2010/main" val="374642929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CPPT0019">
    <p:spTree>
      <p:nvGrpSpPr>
        <p:cNvPr id="1" name=""/>
        <p:cNvGrpSpPr/>
        <p:nvPr/>
      </p:nvGrpSpPr>
      <p:grpSpPr>
        <a:xfrm>
          <a:off x="0" y="0"/>
          <a:ext cx="0" cy="0"/>
          <a:chOff x="0" y="0"/>
          <a:chExt cx="0" cy="0"/>
        </a:xfrm>
      </p:grpSpPr>
      <p:sp>
        <p:nvSpPr>
          <p:cNvPr id="17" name="Picture Placeholder 2"/>
          <p:cNvSpPr>
            <a:spLocks noGrp="1"/>
          </p:cNvSpPr>
          <p:nvPr>
            <p:ph type="pic" sz="quarter" idx="10"/>
          </p:nvPr>
        </p:nvSpPr>
        <p:spPr>
          <a:xfrm>
            <a:off x="14609274" y="504288"/>
            <a:ext cx="2870400" cy="2839890"/>
          </a:xfrm>
          <a:prstGeom prst="rect">
            <a:avLst/>
          </a:prstGeom>
          <a:solidFill>
            <a:schemeClr val="tx1">
              <a:lumMod val="10000"/>
              <a:lumOff val="90000"/>
            </a:schemeClr>
          </a:solidFill>
        </p:spPr>
        <p:txBody>
          <a:bodyPr tIns="1548000" bIns="457200" anchor="ctr"/>
          <a:lstStyle>
            <a:lvl1pPr marL="0" indent="0" algn="ctr">
              <a:buNone/>
              <a:defRPr sz="2000">
                <a:solidFill>
                  <a:schemeClr val="tx1">
                    <a:lumMod val="75000"/>
                    <a:lumOff val="25000"/>
                  </a:schemeClr>
                </a:solidFill>
              </a:defRPr>
            </a:lvl1pPr>
          </a:lstStyle>
          <a:p>
            <a:endParaRPr lang="en-US"/>
          </a:p>
        </p:txBody>
      </p:sp>
      <p:sp>
        <p:nvSpPr>
          <p:cNvPr id="10" name="Picture Placeholder 2"/>
          <p:cNvSpPr>
            <a:spLocks noGrp="1"/>
          </p:cNvSpPr>
          <p:nvPr>
            <p:ph type="pic" sz="quarter" idx="11"/>
          </p:nvPr>
        </p:nvSpPr>
        <p:spPr>
          <a:xfrm>
            <a:off x="14609274" y="3515739"/>
            <a:ext cx="2870400" cy="2839890"/>
          </a:xfrm>
          <a:prstGeom prst="rect">
            <a:avLst/>
          </a:prstGeom>
          <a:solidFill>
            <a:schemeClr val="tx1">
              <a:lumMod val="10000"/>
              <a:lumOff val="90000"/>
            </a:schemeClr>
          </a:solidFill>
        </p:spPr>
        <p:txBody>
          <a:bodyPr tIns="1548000" bIns="457200" anchor="ctr"/>
          <a:lstStyle>
            <a:lvl1pPr marL="0" indent="0" algn="ctr">
              <a:buNone/>
              <a:defRPr sz="2000">
                <a:solidFill>
                  <a:schemeClr val="tx1">
                    <a:lumMod val="75000"/>
                    <a:lumOff val="25000"/>
                  </a:schemeClr>
                </a:solidFill>
              </a:defRPr>
            </a:lvl1pPr>
          </a:lstStyle>
          <a:p>
            <a:endParaRPr lang="en-US"/>
          </a:p>
        </p:txBody>
      </p:sp>
      <p:sp>
        <p:nvSpPr>
          <p:cNvPr id="12" name="Picture Placeholder 2"/>
          <p:cNvSpPr>
            <a:spLocks noGrp="1"/>
          </p:cNvSpPr>
          <p:nvPr>
            <p:ph type="pic" sz="quarter" idx="12"/>
          </p:nvPr>
        </p:nvSpPr>
        <p:spPr>
          <a:xfrm>
            <a:off x="14609274" y="6527190"/>
            <a:ext cx="2870400" cy="2839890"/>
          </a:xfrm>
          <a:prstGeom prst="rect">
            <a:avLst/>
          </a:prstGeom>
          <a:solidFill>
            <a:schemeClr val="tx1">
              <a:lumMod val="10000"/>
              <a:lumOff val="90000"/>
            </a:schemeClr>
          </a:solidFill>
        </p:spPr>
        <p:txBody>
          <a:bodyPr tIns="1548000" bIns="457200" anchor="ctr"/>
          <a:lstStyle>
            <a:lvl1pPr marL="0" indent="0" algn="ctr">
              <a:buNone/>
              <a:defRPr sz="2000">
                <a:solidFill>
                  <a:schemeClr val="tx1">
                    <a:lumMod val="75000"/>
                    <a:lumOff val="25000"/>
                  </a:schemeClr>
                </a:solidFill>
              </a:defRPr>
            </a:lvl1pPr>
          </a:lstStyle>
          <a:p>
            <a:endParaRPr lang="en-US"/>
          </a:p>
        </p:txBody>
      </p:sp>
      <p:sp>
        <p:nvSpPr>
          <p:cNvPr id="16" name="Picture Placeholder 2"/>
          <p:cNvSpPr>
            <a:spLocks noGrp="1"/>
          </p:cNvSpPr>
          <p:nvPr>
            <p:ph type="pic" sz="quarter" idx="13"/>
          </p:nvPr>
        </p:nvSpPr>
        <p:spPr>
          <a:xfrm>
            <a:off x="11542224" y="504288"/>
            <a:ext cx="2870400" cy="2839890"/>
          </a:xfrm>
          <a:prstGeom prst="rect">
            <a:avLst/>
          </a:prstGeom>
          <a:solidFill>
            <a:schemeClr val="tx1">
              <a:lumMod val="10000"/>
              <a:lumOff val="90000"/>
            </a:schemeClr>
          </a:solidFill>
        </p:spPr>
        <p:txBody>
          <a:bodyPr tIns="1548000" bIns="457200" anchor="ctr"/>
          <a:lstStyle>
            <a:lvl1pPr marL="0" indent="0" algn="ctr">
              <a:buNone/>
              <a:defRPr sz="2000">
                <a:solidFill>
                  <a:schemeClr val="tx1">
                    <a:lumMod val="75000"/>
                    <a:lumOff val="25000"/>
                  </a:schemeClr>
                </a:solidFill>
              </a:defRPr>
            </a:lvl1pPr>
          </a:lstStyle>
          <a:p>
            <a:endParaRPr lang="en-US"/>
          </a:p>
        </p:txBody>
      </p:sp>
      <p:sp>
        <p:nvSpPr>
          <p:cNvPr id="21" name="Picture Placeholder 2"/>
          <p:cNvSpPr>
            <a:spLocks noGrp="1"/>
          </p:cNvSpPr>
          <p:nvPr>
            <p:ph type="pic" sz="quarter" idx="14"/>
          </p:nvPr>
        </p:nvSpPr>
        <p:spPr>
          <a:xfrm>
            <a:off x="11542224" y="3515739"/>
            <a:ext cx="2870400" cy="2839890"/>
          </a:xfrm>
          <a:prstGeom prst="rect">
            <a:avLst/>
          </a:prstGeom>
          <a:solidFill>
            <a:schemeClr val="tx1">
              <a:lumMod val="10000"/>
              <a:lumOff val="90000"/>
            </a:schemeClr>
          </a:solidFill>
        </p:spPr>
        <p:txBody>
          <a:bodyPr tIns="1548000" bIns="457200" anchor="ctr"/>
          <a:lstStyle>
            <a:lvl1pPr marL="0" indent="0" algn="ctr">
              <a:buNone/>
              <a:defRPr sz="2000">
                <a:solidFill>
                  <a:schemeClr val="tx1">
                    <a:lumMod val="75000"/>
                    <a:lumOff val="25000"/>
                  </a:schemeClr>
                </a:solidFill>
              </a:defRPr>
            </a:lvl1pPr>
          </a:lstStyle>
          <a:p>
            <a:endParaRPr lang="en-US"/>
          </a:p>
        </p:txBody>
      </p:sp>
      <p:sp>
        <p:nvSpPr>
          <p:cNvPr id="22" name="Picture Placeholder 2"/>
          <p:cNvSpPr>
            <a:spLocks noGrp="1"/>
          </p:cNvSpPr>
          <p:nvPr>
            <p:ph type="pic" sz="quarter" idx="15"/>
          </p:nvPr>
        </p:nvSpPr>
        <p:spPr>
          <a:xfrm>
            <a:off x="11542224" y="6527190"/>
            <a:ext cx="2870400" cy="2839890"/>
          </a:xfrm>
          <a:prstGeom prst="rect">
            <a:avLst/>
          </a:prstGeom>
          <a:solidFill>
            <a:schemeClr val="tx1">
              <a:lumMod val="10000"/>
              <a:lumOff val="90000"/>
            </a:schemeClr>
          </a:solidFill>
        </p:spPr>
        <p:txBody>
          <a:bodyPr tIns="1548000" bIns="457200" anchor="ctr"/>
          <a:lstStyle>
            <a:lvl1pPr marL="0" indent="0" algn="ctr">
              <a:buNone/>
              <a:defRPr sz="2000">
                <a:solidFill>
                  <a:schemeClr val="tx1">
                    <a:lumMod val="75000"/>
                    <a:lumOff val="25000"/>
                  </a:schemeClr>
                </a:solidFill>
              </a:defRPr>
            </a:lvl1pPr>
          </a:lstStyle>
          <a:p>
            <a:endParaRPr lang="en-US"/>
          </a:p>
        </p:txBody>
      </p:sp>
      <p:sp>
        <p:nvSpPr>
          <p:cNvPr id="23" name="Picture Placeholder 2"/>
          <p:cNvSpPr>
            <a:spLocks noGrp="1"/>
          </p:cNvSpPr>
          <p:nvPr>
            <p:ph type="pic" sz="quarter" idx="16"/>
          </p:nvPr>
        </p:nvSpPr>
        <p:spPr>
          <a:xfrm>
            <a:off x="8475174" y="504288"/>
            <a:ext cx="2870400" cy="2839890"/>
          </a:xfrm>
          <a:prstGeom prst="rect">
            <a:avLst/>
          </a:prstGeom>
          <a:solidFill>
            <a:schemeClr val="tx1">
              <a:lumMod val="10000"/>
              <a:lumOff val="90000"/>
            </a:schemeClr>
          </a:solidFill>
        </p:spPr>
        <p:txBody>
          <a:bodyPr tIns="1548000" bIns="457200" anchor="ctr"/>
          <a:lstStyle>
            <a:lvl1pPr marL="0" indent="0" algn="ctr">
              <a:buNone/>
              <a:defRPr sz="2000">
                <a:solidFill>
                  <a:schemeClr val="tx1">
                    <a:lumMod val="75000"/>
                    <a:lumOff val="25000"/>
                  </a:schemeClr>
                </a:solidFill>
              </a:defRPr>
            </a:lvl1pPr>
          </a:lstStyle>
          <a:p>
            <a:endParaRPr lang="en-US"/>
          </a:p>
        </p:txBody>
      </p:sp>
      <p:sp>
        <p:nvSpPr>
          <p:cNvPr id="24" name="Picture Placeholder 2"/>
          <p:cNvSpPr>
            <a:spLocks noGrp="1"/>
          </p:cNvSpPr>
          <p:nvPr>
            <p:ph type="pic" sz="quarter" idx="17"/>
          </p:nvPr>
        </p:nvSpPr>
        <p:spPr>
          <a:xfrm>
            <a:off x="8475174" y="3515739"/>
            <a:ext cx="2870400" cy="2839890"/>
          </a:xfrm>
          <a:prstGeom prst="rect">
            <a:avLst/>
          </a:prstGeom>
          <a:solidFill>
            <a:schemeClr val="tx1">
              <a:lumMod val="10000"/>
              <a:lumOff val="90000"/>
            </a:schemeClr>
          </a:solidFill>
        </p:spPr>
        <p:txBody>
          <a:bodyPr tIns="1548000" bIns="457200" anchor="ctr"/>
          <a:lstStyle>
            <a:lvl1pPr marL="0" indent="0" algn="ctr">
              <a:buNone/>
              <a:defRPr sz="2000">
                <a:solidFill>
                  <a:schemeClr val="tx1">
                    <a:lumMod val="75000"/>
                    <a:lumOff val="25000"/>
                  </a:schemeClr>
                </a:solidFill>
              </a:defRPr>
            </a:lvl1pPr>
          </a:lstStyle>
          <a:p>
            <a:endParaRPr lang="en-US"/>
          </a:p>
        </p:txBody>
      </p:sp>
      <p:sp>
        <p:nvSpPr>
          <p:cNvPr id="25" name="Picture Placeholder 2"/>
          <p:cNvSpPr>
            <a:spLocks noGrp="1"/>
          </p:cNvSpPr>
          <p:nvPr>
            <p:ph type="pic" sz="quarter" idx="18"/>
          </p:nvPr>
        </p:nvSpPr>
        <p:spPr>
          <a:xfrm>
            <a:off x="8475174" y="6527190"/>
            <a:ext cx="2870400" cy="2839890"/>
          </a:xfrm>
          <a:prstGeom prst="rect">
            <a:avLst/>
          </a:prstGeom>
          <a:solidFill>
            <a:schemeClr val="tx1">
              <a:lumMod val="10000"/>
              <a:lumOff val="90000"/>
            </a:schemeClr>
          </a:solidFill>
        </p:spPr>
        <p:txBody>
          <a:bodyPr tIns="1548000" bIns="457200" anchor="ctr"/>
          <a:lstStyle>
            <a:lvl1pPr marL="0" indent="0" algn="ctr">
              <a:buNone/>
              <a:defRPr sz="2000">
                <a:solidFill>
                  <a:schemeClr val="tx1">
                    <a:lumMod val="75000"/>
                    <a:lumOff val="25000"/>
                  </a:schemeClr>
                </a:solidFill>
              </a:defRPr>
            </a:lvl1pPr>
          </a:lstStyle>
          <a:p>
            <a:endParaRPr lang="en-US"/>
          </a:p>
        </p:txBody>
      </p:sp>
    </p:spTree>
    <p:extLst>
      <p:ext uri="{BB962C8B-B14F-4D97-AF65-F5344CB8AC3E}">
        <p14:creationId xmlns:p14="http://schemas.microsoft.com/office/powerpoint/2010/main" val="6753650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CPPT0020">
    <p:spTree>
      <p:nvGrpSpPr>
        <p:cNvPr id="1" name=""/>
        <p:cNvGrpSpPr/>
        <p:nvPr/>
      </p:nvGrpSpPr>
      <p:grpSpPr>
        <a:xfrm>
          <a:off x="0" y="0"/>
          <a:ext cx="0" cy="0"/>
          <a:chOff x="0" y="0"/>
          <a:chExt cx="0" cy="0"/>
        </a:xfrm>
      </p:grpSpPr>
      <p:sp>
        <p:nvSpPr>
          <p:cNvPr id="10" name="Picture Placeholder 13"/>
          <p:cNvSpPr>
            <a:spLocks noGrp="1"/>
          </p:cNvSpPr>
          <p:nvPr>
            <p:ph type="pic" sz="quarter" idx="29" hasCustomPrompt="1"/>
          </p:nvPr>
        </p:nvSpPr>
        <p:spPr>
          <a:xfrm>
            <a:off x="12159964" y="2174756"/>
            <a:ext cx="2462212" cy="2458655"/>
          </a:xfrm>
          <a:custGeom>
            <a:avLst/>
            <a:gdLst>
              <a:gd name="connsiteX0" fmla="*/ 508988 w 1017976"/>
              <a:gd name="connsiteY0" fmla="*/ 0 h 1016348"/>
              <a:gd name="connsiteX1" fmla="*/ 1017976 w 1017976"/>
              <a:gd name="connsiteY1" fmla="*/ 508174 h 1016348"/>
              <a:gd name="connsiteX2" fmla="*/ 508988 w 1017976"/>
              <a:gd name="connsiteY2" fmla="*/ 1016348 h 1016348"/>
              <a:gd name="connsiteX3" fmla="*/ 0 w 1017976"/>
              <a:gd name="connsiteY3" fmla="*/ 508174 h 1016348"/>
              <a:gd name="connsiteX4" fmla="*/ 508988 w 1017976"/>
              <a:gd name="connsiteY4" fmla="*/ 0 h 1016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76" h="1016348">
                <a:moveTo>
                  <a:pt x="508988" y="0"/>
                </a:moveTo>
                <a:cubicBezTo>
                  <a:pt x="790094" y="0"/>
                  <a:pt x="1017976" y="227517"/>
                  <a:pt x="1017976" y="508174"/>
                </a:cubicBezTo>
                <a:cubicBezTo>
                  <a:pt x="1017976" y="788831"/>
                  <a:pt x="790094" y="1016348"/>
                  <a:pt x="508988" y="1016348"/>
                </a:cubicBezTo>
                <a:cubicBezTo>
                  <a:pt x="227882" y="1016348"/>
                  <a:pt x="0" y="788831"/>
                  <a:pt x="0" y="508174"/>
                </a:cubicBezTo>
                <a:cubicBezTo>
                  <a:pt x="0" y="227517"/>
                  <a:pt x="227882" y="0"/>
                  <a:pt x="508988" y="0"/>
                </a:cubicBezTo>
                <a:close/>
              </a:path>
            </a:pathLst>
          </a:custGeom>
          <a:solidFill>
            <a:schemeClr val="bg1">
              <a:lumMod val="85000"/>
            </a:schemeClr>
          </a:solidFill>
          <a:ln w="19050">
            <a:solidFill>
              <a:schemeClr val="bg1">
                <a:lumMod val="95000"/>
              </a:schemeClr>
            </a:solidFill>
          </a:ln>
          <a:effectLst/>
        </p:spPr>
        <p:txBody>
          <a:bodyPr wrap="square" tIns="0" bIns="182880" anchor="b">
            <a:noAutofit/>
          </a:bodyPr>
          <a:lstStyle>
            <a:lvl1pPr algn="ctr">
              <a:buNone/>
              <a:defRPr sz="1200" baseline="0">
                <a:solidFill>
                  <a:schemeClr val="tx1">
                    <a:lumMod val="50000"/>
                    <a:lumOff val="50000"/>
                  </a:schemeClr>
                </a:solidFill>
              </a:defRPr>
            </a:lvl1pPr>
          </a:lstStyle>
          <a:p>
            <a:r>
              <a:rPr lang="en-US"/>
              <a:t>Image Holder</a:t>
            </a:r>
          </a:p>
        </p:txBody>
      </p:sp>
      <p:sp>
        <p:nvSpPr>
          <p:cNvPr id="11" name="Picture Placeholder 14"/>
          <p:cNvSpPr>
            <a:spLocks noGrp="1"/>
          </p:cNvSpPr>
          <p:nvPr>
            <p:ph type="pic" sz="quarter" idx="30" hasCustomPrompt="1"/>
          </p:nvPr>
        </p:nvSpPr>
        <p:spPr>
          <a:xfrm>
            <a:off x="3652838" y="2174756"/>
            <a:ext cx="2462212" cy="2458655"/>
          </a:xfrm>
          <a:custGeom>
            <a:avLst/>
            <a:gdLst>
              <a:gd name="connsiteX0" fmla="*/ 508988 w 1017976"/>
              <a:gd name="connsiteY0" fmla="*/ 0 h 1016348"/>
              <a:gd name="connsiteX1" fmla="*/ 1017976 w 1017976"/>
              <a:gd name="connsiteY1" fmla="*/ 508174 h 1016348"/>
              <a:gd name="connsiteX2" fmla="*/ 508988 w 1017976"/>
              <a:gd name="connsiteY2" fmla="*/ 1016348 h 1016348"/>
              <a:gd name="connsiteX3" fmla="*/ 0 w 1017976"/>
              <a:gd name="connsiteY3" fmla="*/ 508174 h 1016348"/>
              <a:gd name="connsiteX4" fmla="*/ 508988 w 1017976"/>
              <a:gd name="connsiteY4" fmla="*/ 0 h 1016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976" h="1016348">
                <a:moveTo>
                  <a:pt x="508988" y="0"/>
                </a:moveTo>
                <a:cubicBezTo>
                  <a:pt x="790094" y="0"/>
                  <a:pt x="1017976" y="227517"/>
                  <a:pt x="1017976" y="508174"/>
                </a:cubicBezTo>
                <a:cubicBezTo>
                  <a:pt x="1017976" y="788831"/>
                  <a:pt x="790094" y="1016348"/>
                  <a:pt x="508988" y="1016348"/>
                </a:cubicBezTo>
                <a:cubicBezTo>
                  <a:pt x="227882" y="1016348"/>
                  <a:pt x="0" y="788831"/>
                  <a:pt x="0" y="508174"/>
                </a:cubicBezTo>
                <a:cubicBezTo>
                  <a:pt x="0" y="227517"/>
                  <a:pt x="227882" y="0"/>
                  <a:pt x="508988" y="0"/>
                </a:cubicBezTo>
                <a:close/>
              </a:path>
            </a:pathLst>
          </a:custGeom>
          <a:solidFill>
            <a:schemeClr val="bg1">
              <a:lumMod val="85000"/>
            </a:schemeClr>
          </a:solidFill>
          <a:ln w="19050">
            <a:solidFill>
              <a:schemeClr val="bg1">
                <a:lumMod val="95000"/>
              </a:schemeClr>
            </a:solidFill>
          </a:ln>
          <a:effectLst/>
        </p:spPr>
        <p:txBody>
          <a:bodyPr wrap="square" tIns="0" bIns="182880" anchor="b">
            <a:noAutofit/>
          </a:bodyPr>
          <a:lstStyle>
            <a:lvl1pPr algn="ctr">
              <a:buNone/>
              <a:defRPr sz="1200" baseline="0">
                <a:solidFill>
                  <a:schemeClr val="tx1">
                    <a:lumMod val="50000"/>
                    <a:lumOff val="50000"/>
                  </a:schemeClr>
                </a:solidFill>
              </a:defRPr>
            </a:lvl1pPr>
          </a:lstStyle>
          <a:p>
            <a:r>
              <a:rPr lang="en-US"/>
              <a:t>Image Holder</a:t>
            </a:r>
          </a:p>
        </p:txBody>
      </p:sp>
      <p:sp>
        <p:nvSpPr>
          <p:cNvPr id="8" name="Text Placeholder 3">
            <a:extLst>
              <a:ext uri="{FF2B5EF4-FFF2-40B4-BE49-F238E27FC236}">
                <a16:creationId xmlns:a16="http://schemas.microsoft.com/office/drawing/2014/main" id="{F0DB7E45-4E9A-4978-921A-B1273405171B}"/>
              </a:ext>
            </a:extLst>
          </p:cNvPr>
          <p:cNvSpPr>
            <a:spLocks noGrp="1"/>
          </p:cNvSpPr>
          <p:nvPr>
            <p:ph type="body" sz="half" idx="2" hasCustomPrompt="1"/>
          </p:nvPr>
        </p:nvSpPr>
        <p:spPr>
          <a:xfrm>
            <a:off x="775639" y="1461287"/>
            <a:ext cx="16736726" cy="346563"/>
          </a:xfrm>
          <a:prstGeom prst="rect">
            <a:avLst/>
          </a:prstGeom>
        </p:spPr>
        <p:txBody>
          <a:bodyPr wrap="none" lIns="0" tIns="0" rIns="0" bIns="0" anchor="ctr">
            <a:noAutofit/>
          </a:bodyPr>
          <a:lstStyle>
            <a:lvl1pPr marL="0" indent="0" algn="l">
              <a:buNone/>
              <a:defRPr sz="2200" b="0" baseline="0">
                <a:solidFill>
                  <a:schemeClr val="bg1">
                    <a:lumMod val="50000"/>
                  </a:schemeClr>
                </a:solidFill>
                <a:latin typeface="+mn-lt"/>
                <a:ea typeface="Roboto" panose="02000000000000000000" pitchFamily="2" charset="0"/>
              </a:defRPr>
            </a:lvl1pPr>
            <a:lvl2pPr marL="914378" indent="0">
              <a:buNone/>
              <a:defRPr sz="2400"/>
            </a:lvl2pPr>
            <a:lvl3pPr marL="1828754" indent="0">
              <a:buNone/>
              <a:defRPr sz="2000"/>
            </a:lvl3pPr>
            <a:lvl4pPr marL="2743132" indent="0">
              <a:buNone/>
              <a:defRPr sz="1800"/>
            </a:lvl4pPr>
            <a:lvl5pPr marL="3657508" indent="0">
              <a:buNone/>
              <a:defRPr sz="1800"/>
            </a:lvl5pPr>
            <a:lvl6pPr marL="4571886" indent="0">
              <a:buNone/>
              <a:defRPr sz="1800"/>
            </a:lvl6pPr>
            <a:lvl7pPr marL="5486262" indent="0">
              <a:buNone/>
              <a:defRPr sz="1800"/>
            </a:lvl7pPr>
            <a:lvl8pPr marL="6400640" indent="0">
              <a:buNone/>
              <a:defRPr sz="1800"/>
            </a:lvl8pPr>
            <a:lvl9pPr marL="7315018" indent="0">
              <a:buNone/>
              <a:defRPr sz="1800"/>
            </a:lvl9pPr>
          </a:lstStyle>
          <a:p>
            <a:pPr lvl="0"/>
            <a:r>
              <a:rPr lang="en-US"/>
              <a:t>CLICK TO EDITE SUBTITLE</a:t>
            </a:r>
          </a:p>
        </p:txBody>
      </p:sp>
      <p:sp>
        <p:nvSpPr>
          <p:cNvPr id="9" name="Title 2">
            <a:extLst>
              <a:ext uri="{FF2B5EF4-FFF2-40B4-BE49-F238E27FC236}">
                <a16:creationId xmlns:a16="http://schemas.microsoft.com/office/drawing/2014/main" id="{80996114-E8DC-4D67-AD07-03089296B801}"/>
              </a:ext>
            </a:extLst>
          </p:cNvPr>
          <p:cNvSpPr>
            <a:spLocks noGrp="1"/>
          </p:cNvSpPr>
          <p:nvPr>
            <p:ph type="title"/>
          </p:nvPr>
        </p:nvSpPr>
        <p:spPr>
          <a:xfrm>
            <a:off x="775639" y="565310"/>
            <a:ext cx="16736726" cy="819044"/>
          </a:xfrm>
          <a:prstGeom prst="rect">
            <a:avLst/>
          </a:prstGeom>
        </p:spPr>
        <p:txBody>
          <a:bodyPr lIns="0" tIns="0" rIns="0" bIns="0" anchor="ctr"/>
          <a:lstStyle>
            <a:lvl1pPr algn="l">
              <a:defRPr sz="6000">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2185877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CPPT0021">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7639049" y="565239"/>
            <a:ext cx="9808342" cy="8815161"/>
          </a:xfrm>
          <a:prstGeom prst="rect">
            <a:avLst/>
          </a:prstGeom>
          <a:solidFill>
            <a:schemeClr val="tx1">
              <a:lumMod val="10000"/>
              <a:lumOff val="90000"/>
            </a:schemeClr>
          </a:solidFill>
        </p:spPr>
        <p:txBody>
          <a:bodyPr tIns="1548000" anchor="ctr"/>
          <a:lstStyle>
            <a:lvl1pPr marL="0" indent="0" algn="ctr">
              <a:buNone/>
              <a:defRPr sz="3000">
                <a:solidFill>
                  <a:schemeClr val="tx1">
                    <a:lumMod val="75000"/>
                    <a:lumOff val="25000"/>
                  </a:schemeClr>
                </a:solidFill>
              </a:defRPr>
            </a:lvl1pPr>
          </a:lstStyle>
          <a:p>
            <a:endParaRPr lang="en-US"/>
          </a:p>
        </p:txBody>
      </p:sp>
    </p:spTree>
    <p:extLst>
      <p:ext uri="{BB962C8B-B14F-4D97-AF65-F5344CB8AC3E}">
        <p14:creationId xmlns:p14="http://schemas.microsoft.com/office/powerpoint/2010/main" val="42190587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CPPT0022">
    <p:spTree>
      <p:nvGrpSpPr>
        <p:cNvPr id="1" name=""/>
        <p:cNvGrpSpPr/>
        <p:nvPr/>
      </p:nvGrpSpPr>
      <p:grpSpPr>
        <a:xfrm>
          <a:off x="0" y="0"/>
          <a:ext cx="0" cy="0"/>
          <a:chOff x="0" y="0"/>
          <a:chExt cx="0" cy="0"/>
        </a:xfrm>
      </p:grpSpPr>
      <p:sp>
        <p:nvSpPr>
          <p:cNvPr id="12" name="Picture Placeholder 2"/>
          <p:cNvSpPr>
            <a:spLocks noGrp="1"/>
          </p:cNvSpPr>
          <p:nvPr>
            <p:ph type="pic" sz="quarter" idx="16"/>
          </p:nvPr>
        </p:nvSpPr>
        <p:spPr>
          <a:xfrm>
            <a:off x="819013" y="2202202"/>
            <a:ext cx="7997730" cy="4747585"/>
          </a:xfrm>
          <a:prstGeom prst="rect">
            <a:avLst/>
          </a:prstGeom>
          <a:solidFill>
            <a:schemeClr val="tx1">
              <a:lumMod val="10000"/>
              <a:lumOff val="90000"/>
            </a:schemeClr>
          </a:solidFill>
        </p:spPr>
        <p:txBody>
          <a:bodyPr tIns="1548000" anchor="ctr"/>
          <a:lstStyle>
            <a:lvl1pPr marL="0" indent="0" algn="ctr" rtl="0">
              <a:buNone/>
              <a:defRPr sz="2100">
                <a:solidFill>
                  <a:schemeClr val="tx1">
                    <a:lumMod val="75000"/>
                    <a:lumOff val="25000"/>
                  </a:schemeClr>
                </a:solidFill>
              </a:defRPr>
            </a:lvl1pPr>
          </a:lstStyle>
          <a:p>
            <a:endParaRPr lang="en-US"/>
          </a:p>
        </p:txBody>
      </p:sp>
      <p:sp>
        <p:nvSpPr>
          <p:cNvPr id="13" name="Picture Placeholder 2"/>
          <p:cNvSpPr>
            <a:spLocks noGrp="1"/>
          </p:cNvSpPr>
          <p:nvPr>
            <p:ph type="pic" sz="quarter" idx="17"/>
          </p:nvPr>
        </p:nvSpPr>
        <p:spPr>
          <a:xfrm>
            <a:off x="9500997" y="2202202"/>
            <a:ext cx="7997730" cy="4747585"/>
          </a:xfrm>
          <a:prstGeom prst="rect">
            <a:avLst/>
          </a:prstGeom>
          <a:solidFill>
            <a:schemeClr val="tx1">
              <a:lumMod val="10000"/>
              <a:lumOff val="90000"/>
            </a:schemeClr>
          </a:solidFill>
        </p:spPr>
        <p:txBody>
          <a:bodyPr tIns="1548000" anchor="ctr"/>
          <a:lstStyle>
            <a:lvl1pPr marL="0" indent="0" algn="ctr" rtl="0">
              <a:buNone/>
              <a:defRPr sz="2100">
                <a:solidFill>
                  <a:schemeClr val="tx1">
                    <a:lumMod val="75000"/>
                    <a:lumOff val="25000"/>
                  </a:schemeClr>
                </a:solidFill>
              </a:defRPr>
            </a:lvl1pPr>
          </a:lstStyle>
          <a:p>
            <a:endParaRPr lang="en-US"/>
          </a:p>
        </p:txBody>
      </p:sp>
      <p:sp>
        <p:nvSpPr>
          <p:cNvPr id="6" name="Text Placeholder 3">
            <a:extLst>
              <a:ext uri="{FF2B5EF4-FFF2-40B4-BE49-F238E27FC236}">
                <a16:creationId xmlns:a16="http://schemas.microsoft.com/office/drawing/2014/main" id="{0C5525F3-C7E3-4EA9-94ED-D5404ADDDF5A}"/>
              </a:ext>
            </a:extLst>
          </p:cNvPr>
          <p:cNvSpPr>
            <a:spLocks noGrp="1"/>
          </p:cNvSpPr>
          <p:nvPr>
            <p:ph type="body" sz="half" idx="2" hasCustomPrompt="1"/>
          </p:nvPr>
        </p:nvSpPr>
        <p:spPr>
          <a:xfrm>
            <a:off x="775639" y="1461287"/>
            <a:ext cx="16736726" cy="346563"/>
          </a:xfrm>
          <a:prstGeom prst="rect">
            <a:avLst/>
          </a:prstGeom>
        </p:spPr>
        <p:txBody>
          <a:bodyPr wrap="none" lIns="0" tIns="0" rIns="0" bIns="0" anchor="ctr">
            <a:noAutofit/>
          </a:bodyPr>
          <a:lstStyle>
            <a:lvl1pPr marL="0" indent="0" algn="l">
              <a:buNone/>
              <a:defRPr sz="2200" b="0" baseline="0">
                <a:solidFill>
                  <a:schemeClr val="bg1">
                    <a:lumMod val="50000"/>
                  </a:schemeClr>
                </a:solidFill>
                <a:latin typeface="+mn-lt"/>
                <a:ea typeface="Roboto" panose="02000000000000000000" pitchFamily="2" charset="0"/>
              </a:defRPr>
            </a:lvl1pPr>
            <a:lvl2pPr marL="914378" indent="0">
              <a:buNone/>
              <a:defRPr sz="2400"/>
            </a:lvl2pPr>
            <a:lvl3pPr marL="1828754" indent="0">
              <a:buNone/>
              <a:defRPr sz="2000"/>
            </a:lvl3pPr>
            <a:lvl4pPr marL="2743132" indent="0">
              <a:buNone/>
              <a:defRPr sz="1800"/>
            </a:lvl4pPr>
            <a:lvl5pPr marL="3657508" indent="0">
              <a:buNone/>
              <a:defRPr sz="1800"/>
            </a:lvl5pPr>
            <a:lvl6pPr marL="4571886" indent="0">
              <a:buNone/>
              <a:defRPr sz="1800"/>
            </a:lvl6pPr>
            <a:lvl7pPr marL="5486262" indent="0">
              <a:buNone/>
              <a:defRPr sz="1800"/>
            </a:lvl7pPr>
            <a:lvl8pPr marL="6400640" indent="0">
              <a:buNone/>
              <a:defRPr sz="1800"/>
            </a:lvl8pPr>
            <a:lvl9pPr marL="7315018" indent="0">
              <a:buNone/>
              <a:defRPr sz="1800"/>
            </a:lvl9pPr>
          </a:lstStyle>
          <a:p>
            <a:pPr lvl="0"/>
            <a:r>
              <a:rPr lang="en-US"/>
              <a:t>CLICK TO EDITE SUBTITLE</a:t>
            </a:r>
          </a:p>
        </p:txBody>
      </p:sp>
      <p:sp>
        <p:nvSpPr>
          <p:cNvPr id="7" name="Title 2">
            <a:extLst>
              <a:ext uri="{FF2B5EF4-FFF2-40B4-BE49-F238E27FC236}">
                <a16:creationId xmlns:a16="http://schemas.microsoft.com/office/drawing/2014/main" id="{C0BBE025-77F4-4128-B2E7-C469BAC9B8BD}"/>
              </a:ext>
            </a:extLst>
          </p:cNvPr>
          <p:cNvSpPr>
            <a:spLocks noGrp="1"/>
          </p:cNvSpPr>
          <p:nvPr>
            <p:ph type="title"/>
          </p:nvPr>
        </p:nvSpPr>
        <p:spPr>
          <a:xfrm>
            <a:off x="775639" y="565310"/>
            <a:ext cx="16736726" cy="819044"/>
          </a:xfrm>
          <a:prstGeom prst="rect">
            <a:avLst/>
          </a:prstGeom>
        </p:spPr>
        <p:txBody>
          <a:bodyPr lIns="0" tIns="0" rIns="0" bIns="0" anchor="ctr"/>
          <a:lstStyle>
            <a:lvl1pPr algn="l">
              <a:defRPr sz="6000">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18230038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CPPT0023">
    <p:spTree>
      <p:nvGrpSpPr>
        <p:cNvPr id="1" name=""/>
        <p:cNvGrpSpPr/>
        <p:nvPr/>
      </p:nvGrpSpPr>
      <p:grpSpPr>
        <a:xfrm>
          <a:off x="0" y="0"/>
          <a:ext cx="0" cy="0"/>
          <a:chOff x="0" y="0"/>
          <a:chExt cx="0" cy="0"/>
        </a:xfrm>
      </p:grpSpPr>
      <p:sp>
        <p:nvSpPr>
          <p:cNvPr id="12" name="Picture Placeholder 82"/>
          <p:cNvSpPr>
            <a:spLocks noGrp="1"/>
          </p:cNvSpPr>
          <p:nvPr>
            <p:ph type="pic" sz="quarter" idx="12" hasCustomPrompt="1"/>
          </p:nvPr>
        </p:nvSpPr>
        <p:spPr>
          <a:xfrm>
            <a:off x="762000" y="2182065"/>
            <a:ext cx="5334000" cy="4742320"/>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2000">
                <a:solidFill>
                  <a:schemeClr val="tx1">
                    <a:lumMod val="75000"/>
                    <a:lumOff val="25000"/>
                  </a:schemeClr>
                </a:solidFill>
              </a:defRPr>
            </a:lvl1pPr>
          </a:lstStyle>
          <a:p>
            <a:r>
              <a:rPr lang="en-US"/>
              <a:t>Image Holder</a:t>
            </a:r>
          </a:p>
        </p:txBody>
      </p:sp>
      <p:sp>
        <p:nvSpPr>
          <p:cNvPr id="13" name="Picture Placeholder 82"/>
          <p:cNvSpPr>
            <a:spLocks noGrp="1"/>
          </p:cNvSpPr>
          <p:nvPr>
            <p:ph type="pic" sz="quarter" idx="13" hasCustomPrompt="1"/>
          </p:nvPr>
        </p:nvSpPr>
        <p:spPr>
          <a:xfrm>
            <a:off x="6463364" y="2182065"/>
            <a:ext cx="5334000" cy="4742320"/>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2000">
                <a:solidFill>
                  <a:schemeClr val="tx1">
                    <a:lumMod val="75000"/>
                    <a:lumOff val="25000"/>
                  </a:schemeClr>
                </a:solidFill>
              </a:defRPr>
            </a:lvl1pPr>
          </a:lstStyle>
          <a:p>
            <a:r>
              <a:rPr lang="en-US"/>
              <a:t>Image Holder</a:t>
            </a:r>
          </a:p>
        </p:txBody>
      </p:sp>
      <p:sp>
        <p:nvSpPr>
          <p:cNvPr id="14" name="Picture Placeholder 82"/>
          <p:cNvSpPr>
            <a:spLocks noGrp="1"/>
          </p:cNvSpPr>
          <p:nvPr>
            <p:ph type="pic" sz="quarter" idx="14" hasCustomPrompt="1"/>
          </p:nvPr>
        </p:nvSpPr>
        <p:spPr>
          <a:xfrm>
            <a:off x="12164726" y="2182065"/>
            <a:ext cx="5334000" cy="4742320"/>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2000">
                <a:solidFill>
                  <a:schemeClr val="tx1">
                    <a:lumMod val="75000"/>
                    <a:lumOff val="25000"/>
                  </a:schemeClr>
                </a:solidFill>
              </a:defRPr>
            </a:lvl1pPr>
          </a:lstStyle>
          <a:p>
            <a:r>
              <a:rPr lang="en-US"/>
              <a:t>Image Holder</a:t>
            </a:r>
          </a:p>
        </p:txBody>
      </p:sp>
      <p:sp>
        <p:nvSpPr>
          <p:cNvPr id="9" name="Text Placeholder 3">
            <a:extLst>
              <a:ext uri="{FF2B5EF4-FFF2-40B4-BE49-F238E27FC236}">
                <a16:creationId xmlns:a16="http://schemas.microsoft.com/office/drawing/2014/main" id="{2013E305-499F-4B19-9951-6CA48F66F6E4}"/>
              </a:ext>
            </a:extLst>
          </p:cNvPr>
          <p:cNvSpPr>
            <a:spLocks noGrp="1"/>
          </p:cNvSpPr>
          <p:nvPr>
            <p:ph type="body" sz="half" idx="2" hasCustomPrompt="1"/>
          </p:nvPr>
        </p:nvSpPr>
        <p:spPr>
          <a:xfrm>
            <a:off x="775639" y="1461287"/>
            <a:ext cx="16736726" cy="346563"/>
          </a:xfrm>
          <a:prstGeom prst="rect">
            <a:avLst/>
          </a:prstGeom>
        </p:spPr>
        <p:txBody>
          <a:bodyPr wrap="none" lIns="0" tIns="0" rIns="0" bIns="0" anchor="ctr">
            <a:noAutofit/>
          </a:bodyPr>
          <a:lstStyle>
            <a:lvl1pPr marL="0" indent="0" algn="l">
              <a:buNone/>
              <a:defRPr sz="2200" b="0" baseline="0">
                <a:solidFill>
                  <a:schemeClr val="bg1">
                    <a:lumMod val="50000"/>
                  </a:schemeClr>
                </a:solidFill>
                <a:latin typeface="+mn-lt"/>
                <a:ea typeface="Roboto" panose="02000000000000000000" pitchFamily="2" charset="0"/>
              </a:defRPr>
            </a:lvl1pPr>
            <a:lvl2pPr marL="914378" indent="0">
              <a:buNone/>
              <a:defRPr sz="2400"/>
            </a:lvl2pPr>
            <a:lvl3pPr marL="1828754" indent="0">
              <a:buNone/>
              <a:defRPr sz="2000"/>
            </a:lvl3pPr>
            <a:lvl4pPr marL="2743132" indent="0">
              <a:buNone/>
              <a:defRPr sz="1800"/>
            </a:lvl4pPr>
            <a:lvl5pPr marL="3657508" indent="0">
              <a:buNone/>
              <a:defRPr sz="1800"/>
            </a:lvl5pPr>
            <a:lvl6pPr marL="4571886" indent="0">
              <a:buNone/>
              <a:defRPr sz="1800"/>
            </a:lvl6pPr>
            <a:lvl7pPr marL="5486262" indent="0">
              <a:buNone/>
              <a:defRPr sz="1800"/>
            </a:lvl7pPr>
            <a:lvl8pPr marL="6400640" indent="0">
              <a:buNone/>
              <a:defRPr sz="1800"/>
            </a:lvl8pPr>
            <a:lvl9pPr marL="7315018" indent="0">
              <a:buNone/>
              <a:defRPr sz="1800"/>
            </a:lvl9pPr>
          </a:lstStyle>
          <a:p>
            <a:pPr lvl="0"/>
            <a:r>
              <a:rPr lang="en-US"/>
              <a:t>CLICK TO EDITE SUBTITLE</a:t>
            </a:r>
          </a:p>
        </p:txBody>
      </p:sp>
      <p:sp>
        <p:nvSpPr>
          <p:cNvPr id="10" name="Title 2">
            <a:extLst>
              <a:ext uri="{FF2B5EF4-FFF2-40B4-BE49-F238E27FC236}">
                <a16:creationId xmlns:a16="http://schemas.microsoft.com/office/drawing/2014/main" id="{96CAA85B-76E4-4E75-9A58-287BBAD4905E}"/>
              </a:ext>
            </a:extLst>
          </p:cNvPr>
          <p:cNvSpPr>
            <a:spLocks noGrp="1"/>
          </p:cNvSpPr>
          <p:nvPr>
            <p:ph type="title"/>
          </p:nvPr>
        </p:nvSpPr>
        <p:spPr>
          <a:xfrm>
            <a:off x="775639" y="565310"/>
            <a:ext cx="16736726" cy="819044"/>
          </a:xfrm>
          <a:prstGeom prst="rect">
            <a:avLst/>
          </a:prstGeom>
        </p:spPr>
        <p:txBody>
          <a:bodyPr lIns="0" tIns="0" rIns="0" bIns="0" anchor="ctr"/>
          <a:lstStyle>
            <a:lvl1pPr algn="l">
              <a:defRPr sz="6000">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16088193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CPPT0024">
    <p:spTree>
      <p:nvGrpSpPr>
        <p:cNvPr id="1" name=""/>
        <p:cNvGrpSpPr/>
        <p:nvPr/>
      </p:nvGrpSpPr>
      <p:grpSpPr>
        <a:xfrm>
          <a:off x="0" y="0"/>
          <a:ext cx="0" cy="0"/>
          <a:chOff x="0" y="0"/>
          <a:chExt cx="0" cy="0"/>
        </a:xfrm>
      </p:grpSpPr>
      <p:sp>
        <p:nvSpPr>
          <p:cNvPr id="49" name="Picture Placeholder 7"/>
          <p:cNvSpPr>
            <a:spLocks noGrp="1"/>
          </p:cNvSpPr>
          <p:nvPr>
            <p:ph type="pic" sz="quarter" idx="19" hasCustomPrompt="1"/>
          </p:nvPr>
        </p:nvSpPr>
        <p:spPr>
          <a:xfrm>
            <a:off x="754278" y="2194896"/>
            <a:ext cx="3896280" cy="4729488"/>
          </a:xfrm>
          <a:prstGeom prst="rect">
            <a:avLst/>
          </a:prstGeom>
          <a:solidFill>
            <a:schemeClr val="tx2">
              <a:lumMod val="10000"/>
              <a:lumOff val="90000"/>
            </a:schemeClr>
          </a:solidFill>
          <a:ln w="19050">
            <a:noFill/>
          </a:ln>
          <a:effectLst/>
        </p:spPr>
        <p:txBody>
          <a:bodyPr lIns="0" tIns="0" rIns="0" bIns="274320" anchor="b"/>
          <a:lstStyle>
            <a:lvl1pPr algn="ctr" rtl="0">
              <a:buNone/>
              <a:defRPr sz="1800">
                <a:solidFill>
                  <a:schemeClr val="tx1">
                    <a:lumMod val="75000"/>
                    <a:lumOff val="25000"/>
                  </a:schemeClr>
                </a:solidFill>
              </a:defRPr>
            </a:lvl1pPr>
          </a:lstStyle>
          <a:p>
            <a:r>
              <a:rPr lang="en-US"/>
              <a:t>Image Holder</a:t>
            </a:r>
          </a:p>
        </p:txBody>
      </p:sp>
      <p:sp>
        <p:nvSpPr>
          <p:cNvPr id="89" name="Picture Placeholder 7"/>
          <p:cNvSpPr>
            <a:spLocks noGrp="1"/>
          </p:cNvSpPr>
          <p:nvPr>
            <p:ph type="pic" sz="quarter" idx="34" hasCustomPrompt="1"/>
          </p:nvPr>
        </p:nvSpPr>
        <p:spPr>
          <a:xfrm>
            <a:off x="5037000" y="2194896"/>
            <a:ext cx="3896280" cy="4729488"/>
          </a:xfrm>
          <a:prstGeom prst="rect">
            <a:avLst/>
          </a:prstGeom>
          <a:solidFill>
            <a:schemeClr val="tx2">
              <a:lumMod val="10000"/>
              <a:lumOff val="90000"/>
            </a:schemeClr>
          </a:solidFill>
          <a:ln w="19050">
            <a:noFill/>
          </a:ln>
          <a:effectLst/>
        </p:spPr>
        <p:txBody>
          <a:bodyPr lIns="0" tIns="0" rIns="0" bIns="274320" anchor="b"/>
          <a:lstStyle>
            <a:lvl1pPr algn="ctr" rtl="0">
              <a:buNone/>
              <a:defRPr sz="1800">
                <a:solidFill>
                  <a:schemeClr val="tx1">
                    <a:lumMod val="75000"/>
                    <a:lumOff val="25000"/>
                  </a:schemeClr>
                </a:solidFill>
              </a:defRPr>
            </a:lvl1pPr>
          </a:lstStyle>
          <a:p>
            <a:r>
              <a:rPr lang="en-US"/>
              <a:t>Image Holder</a:t>
            </a:r>
          </a:p>
        </p:txBody>
      </p:sp>
      <p:sp>
        <p:nvSpPr>
          <p:cNvPr id="94" name="Picture Placeholder 7"/>
          <p:cNvSpPr>
            <a:spLocks noGrp="1"/>
          </p:cNvSpPr>
          <p:nvPr>
            <p:ph type="pic" sz="quarter" idx="38" hasCustomPrompt="1"/>
          </p:nvPr>
        </p:nvSpPr>
        <p:spPr>
          <a:xfrm>
            <a:off x="9319724" y="2194896"/>
            <a:ext cx="3896280" cy="4729488"/>
          </a:xfrm>
          <a:prstGeom prst="rect">
            <a:avLst/>
          </a:prstGeom>
          <a:solidFill>
            <a:schemeClr val="tx2">
              <a:lumMod val="10000"/>
              <a:lumOff val="90000"/>
            </a:schemeClr>
          </a:solidFill>
          <a:ln w="19050">
            <a:noFill/>
          </a:ln>
          <a:effectLst/>
        </p:spPr>
        <p:txBody>
          <a:bodyPr lIns="0" tIns="0" rIns="0" bIns="274320" anchor="b"/>
          <a:lstStyle>
            <a:lvl1pPr algn="ctr" rtl="0">
              <a:buNone/>
              <a:defRPr sz="1800">
                <a:solidFill>
                  <a:schemeClr val="tx1">
                    <a:lumMod val="75000"/>
                    <a:lumOff val="25000"/>
                  </a:schemeClr>
                </a:solidFill>
              </a:defRPr>
            </a:lvl1pPr>
          </a:lstStyle>
          <a:p>
            <a:r>
              <a:rPr lang="en-US"/>
              <a:t>Image Holder</a:t>
            </a:r>
          </a:p>
        </p:txBody>
      </p:sp>
      <p:sp>
        <p:nvSpPr>
          <p:cNvPr id="13" name="Picture Placeholder 7"/>
          <p:cNvSpPr>
            <a:spLocks noGrp="1"/>
          </p:cNvSpPr>
          <p:nvPr>
            <p:ph type="pic" sz="quarter" idx="39" hasCustomPrompt="1"/>
          </p:nvPr>
        </p:nvSpPr>
        <p:spPr>
          <a:xfrm>
            <a:off x="13602446" y="2194896"/>
            <a:ext cx="3896280" cy="4729488"/>
          </a:xfrm>
          <a:prstGeom prst="rect">
            <a:avLst/>
          </a:prstGeom>
          <a:solidFill>
            <a:schemeClr val="tx2">
              <a:lumMod val="10000"/>
              <a:lumOff val="90000"/>
            </a:schemeClr>
          </a:solidFill>
          <a:ln w="19050">
            <a:noFill/>
          </a:ln>
          <a:effectLst/>
        </p:spPr>
        <p:txBody>
          <a:bodyPr lIns="0" tIns="0" rIns="0" bIns="274320" anchor="b"/>
          <a:lstStyle>
            <a:lvl1pPr algn="ctr" rtl="0">
              <a:buNone/>
              <a:defRPr sz="1800">
                <a:solidFill>
                  <a:schemeClr val="tx1">
                    <a:lumMod val="75000"/>
                    <a:lumOff val="25000"/>
                  </a:schemeClr>
                </a:solidFill>
              </a:defRPr>
            </a:lvl1pPr>
          </a:lstStyle>
          <a:p>
            <a:r>
              <a:rPr lang="en-US"/>
              <a:t>Image Holder</a:t>
            </a:r>
          </a:p>
        </p:txBody>
      </p:sp>
      <p:sp>
        <p:nvSpPr>
          <p:cNvPr id="8" name="Text Placeholder 3">
            <a:extLst>
              <a:ext uri="{FF2B5EF4-FFF2-40B4-BE49-F238E27FC236}">
                <a16:creationId xmlns:a16="http://schemas.microsoft.com/office/drawing/2014/main" id="{A5C6AF0C-C2DC-4667-9DB8-7E695D759835}"/>
              </a:ext>
            </a:extLst>
          </p:cNvPr>
          <p:cNvSpPr>
            <a:spLocks noGrp="1"/>
          </p:cNvSpPr>
          <p:nvPr>
            <p:ph type="body" sz="half" idx="2" hasCustomPrompt="1"/>
          </p:nvPr>
        </p:nvSpPr>
        <p:spPr>
          <a:xfrm>
            <a:off x="775639" y="1461287"/>
            <a:ext cx="16736726" cy="346563"/>
          </a:xfrm>
          <a:prstGeom prst="rect">
            <a:avLst/>
          </a:prstGeom>
        </p:spPr>
        <p:txBody>
          <a:bodyPr wrap="none" lIns="0" tIns="0" rIns="0" bIns="0" anchor="ctr">
            <a:noAutofit/>
          </a:bodyPr>
          <a:lstStyle>
            <a:lvl1pPr marL="0" indent="0" algn="l">
              <a:buNone/>
              <a:defRPr sz="2200" b="0" baseline="0">
                <a:solidFill>
                  <a:schemeClr val="bg1">
                    <a:lumMod val="50000"/>
                  </a:schemeClr>
                </a:solidFill>
                <a:latin typeface="+mn-lt"/>
                <a:ea typeface="Roboto" panose="02000000000000000000" pitchFamily="2" charset="0"/>
              </a:defRPr>
            </a:lvl1pPr>
            <a:lvl2pPr marL="914378" indent="0">
              <a:buNone/>
              <a:defRPr sz="2400"/>
            </a:lvl2pPr>
            <a:lvl3pPr marL="1828754" indent="0">
              <a:buNone/>
              <a:defRPr sz="2000"/>
            </a:lvl3pPr>
            <a:lvl4pPr marL="2743132" indent="0">
              <a:buNone/>
              <a:defRPr sz="1800"/>
            </a:lvl4pPr>
            <a:lvl5pPr marL="3657508" indent="0">
              <a:buNone/>
              <a:defRPr sz="1800"/>
            </a:lvl5pPr>
            <a:lvl6pPr marL="4571886" indent="0">
              <a:buNone/>
              <a:defRPr sz="1800"/>
            </a:lvl6pPr>
            <a:lvl7pPr marL="5486262" indent="0">
              <a:buNone/>
              <a:defRPr sz="1800"/>
            </a:lvl7pPr>
            <a:lvl8pPr marL="6400640" indent="0">
              <a:buNone/>
              <a:defRPr sz="1800"/>
            </a:lvl8pPr>
            <a:lvl9pPr marL="7315018" indent="0">
              <a:buNone/>
              <a:defRPr sz="1800"/>
            </a:lvl9pPr>
          </a:lstStyle>
          <a:p>
            <a:pPr lvl="0"/>
            <a:r>
              <a:rPr lang="en-US"/>
              <a:t>CLICK TO EDITE SUBTITLE</a:t>
            </a:r>
          </a:p>
        </p:txBody>
      </p:sp>
      <p:sp>
        <p:nvSpPr>
          <p:cNvPr id="9" name="Title 2">
            <a:extLst>
              <a:ext uri="{FF2B5EF4-FFF2-40B4-BE49-F238E27FC236}">
                <a16:creationId xmlns:a16="http://schemas.microsoft.com/office/drawing/2014/main" id="{E2F694AA-8A52-4394-A1C6-DC5CD1CB4201}"/>
              </a:ext>
            </a:extLst>
          </p:cNvPr>
          <p:cNvSpPr>
            <a:spLocks noGrp="1"/>
          </p:cNvSpPr>
          <p:nvPr>
            <p:ph type="title"/>
          </p:nvPr>
        </p:nvSpPr>
        <p:spPr>
          <a:xfrm>
            <a:off x="775639" y="565310"/>
            <a:ext cx="16736726" cy="819044"/>
          </a:xfrm>
          <a:prstGeom prst="rect">
            <a:avLst/>
          </a:prstGeom>
        </p:spPr>
        <p:txBody>
          <a:bodyPr lIns="0" tIns="0" rIns="0" bIns="0" anchor="ctr"/>
          <a:lstStyle>
            <a:lvl1pPr algn="l">
              <a:defRPr sz="6000">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391177418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CPPT0025">
    <p:spTree>
      <p:nvGrpSpPr>
        <p:cNvPr id="1" name=""/>
        <p:cNvGrpSpPr/>
        <p:nvPr/>
      </p:nvGrpSpPr>
      <p:grpSpPr>
        <a:xfrm>
          <a:off x="0" y="0"/>
          <a:ext cx="0" cy="0"/>
          <a:chOff x="0" y="0"/>
          <a:chExt cx="0" cy="0"/>
        </a:xfrm>
      </p:grpSpPr>
      <p:sp>
        <p:nvSpPr>
          <p:cNvPr id="49" name="Picture Placeholder 7"/>
          <p:cNvSpPr>
            <a:spLocks noGrp="1"/>
          </p:cNvSpPr>
          <p:nvPr>
            <p:ph type="pic" sz="quarter" idx="19" hasCustomPrompt="1"/>
          </p:nvPr>
        </p:nvSpPr>
        <p:spPr>
          <a:xfrm>
            <a:off x="754278" y="2194896"/>
            <a:ext cx="3896280" cy="2701711"/>
          </a:xfrm>
          <a:prstGeom prst="rect">
            <a:avLst/>
          </a:prstGeom>
          <a:solidFill>
            <a:schemeClr val="tx2">
              <a:lumMod val="10000"/>
              <a:lumOff val="90000"/>
            </a:schemeClr>
          </a:solidFill>
          <a:ln w="19050">
            <a:noFill/>
          </a:ln>
          <a:effectLst/>
        </p:spPr>
        <p:txBody>
          <a:bodyPr lIns="0" tIns="0" rIns="0" bIns="274320" anchor="b"/>
          <a:lstStyle>
            <a:lvl1pPr algn="ctr" rtl="0">
              <a:buNone/>
              <a:defRPr sz="1800">
                <a:solidFill>
                  <a:schemeClr val="tx1">
                    <a:lumMod val="75000"/>
                    <a:lumOff val="25000"/>
                  </a:schemeClr>
                </a:solidFill>
              </a:defRPr>
            </a:lvl1pPr>
          </a:lstStyle>
          <a:p>
            <a:r>
              <a:rPr lang="en-US"/>
              <a:t>Image Holder</a:t>
            </a:r>
          </a:p>
        </p:txBody>
      </p:sp>
      <p:sp>
        <p:nvSpPr>
          <p:cNvPr id="89" name="Picture Placeholder 7"/>
          <p:cNvSpPr>
            <a:spLocks noGrp="1"/>
          </p:cNvSpPr>
          <p:nvPr>
            <p:ph type="pic" sz="quarter" idx="34" hasCustomPrompt="1"/>
          </p:nvPr>
        </p:nvSpPr>
        <p:spPr>
          <a:xfrm>
            <a:off x="5037000" y="2194896"/>
            <a:ext cx="3896280" cy="2701711"/>
          </a:xfrm>
          <a:prstGeom prst="rect">
            <a:avLst/>
          </a:prstGeom>
          <a:solidFill>
            <a:schemeClr val="tx2">
              <a:lumMod val="10000"/>
              <a:lumOff val="90000"/>
            </a:schemeClr>
          </a:solidFill>
          <a:ln w="19050">
            <a:noFill/>
          </a:ln>
          <a:effectLst/>
        </p:spPr>
        <p:txBody>
          <a:bodyPr lIns="0" tIns="0" rIns="0" bIns="274320" anchor="b"/>
          <a:lstStyle>
            <a:lvl1pPr algn="ctr" rtl="0">
              <a:buNone/>
              <a:defRPr sz="1800">
                <a:solidFill>
                  <a:schemeClr val="tx1">
                    <a:lumMod val="75000"/>
                    <a:lumOff val="25000"/>
                  </a:schemeClr>
                </a:solidFill>
              </a:defRPr>
            </a:lvl1pPr>
          </a:lstStyle>
          <a:p>
            <a:r>
              <a:rPr lang="en-US"/>
              <a:t>Image Holder</a:t>
            </a:r>
          </a:p>
        </p:txBody>
      </p:sp>
      <p:sp>
        <p:nvSpPr>
          <p:cNvPr id="94" name="Picture Placeholder 7"/>
          <p:cNvSpPr>
            <a:spLocks noGrp="1"/>
          </p:cNvSpPr>
          <p:nvPr>
            <p:ph type="pic" sz="quarter" idx="38" hasCustomPrompt="1"/>
          </p:nvPr>
        </p:nvSpPr>
        <p:spPr>
          <a:xfrm>
            <a:off x="9319724" y="2194896"/>
            <a:ext cx="3896280" cy="2701711"/>
          </a:xfrm>
          <a:prstGeom prst="rect">
            <a:avLst/>
          </a:prstGeom>
          <a:solidFill>
            <a:schemeClr val="tx2">
              <a:lumMod val="10000"/>
              <a:lumOff val="90000"/>
            </a:schemeClr>
          </a:solidFill>
          <a:ln w="19050">
            <a:noFill/>
          </a:ln>
          <a:effectLst/>
        </p:spPr>
        <p:txBody>
          <a:bodyPr lIns="0" tIns="0" rIns="0" bIns="274320" anchor="b"/>
          <a:lstStyle>
            <a:lvl1pPr algn="ctr" rtl="0">
              <a:buNone/>
              <a:defRPr sz="1800">
                <a:solidFill>
                  <a:schemeClr val="tx1">
                    <a:lumMod val="75000"/>
                    <a:lumOff val="25000"/>
                  </a:schemeClr>
                </a:solidFill>
              </a:defRPr>
            </a:lvl1pPr>
          </a:lstStyle>
          <a:p>
            <a:r>
              <a:rPr lang="en-US"/>
              <a:t>Image Holder</a:t>
            </a:r>
          </a:p>
        </p:txBody>
      </p:sp>
      <p:sp>
        <p:nvSpPr>
          <p:cNvPr id="13" name="Picture Placeholder 7"/>
          <p:cNvSpPr>
            <a:spLocks noGrp="1"/>
          </p:cNvSpPr>
          <p:nvPr>
            <p:ph type="pic" sz="quarter" idx="39" hasCustomPrompt="1"/>
          </p:nvPr>
        </p:nvSpPr>
        <p:spPr>
          <a:xfrm>
            <a:off x="13602446" y="2194896"/>
            <a:ext cx="3896280" cy="2701711"/>
          </a:xfrm>
          <a:prstGeom prst="rect">
            <a:avLst/>
          </a:prstGeom>
          <a:solidFill>
            <a:schemeClr val="tx2">
              <a:lumMod val="10000"/>
              <a:lumOff val="90000"/>
            </a:schemeClr>
          </a:solidFill>
          <a:ln w="19050">
            <a:noFill/>
          </a:ln>
          <a:effectLst/>
        </p:spPr>
        <p:txBody>
          <a:bodyPr lIns="0" tIns="0" rIns="0" bIns="274320" anchor="b"/>
          <a:lstStyle>
            <a:lvl1pPr algn="ctr" rtl="0">
              <a:buNone/>
              <a:defRPr sz="1800">
                <a:solidFill>
                  <a:schemeClr val="tx1">
                    <a:lumMod val="75000"/>
                    <a:lumOff val="25000"/>
                  </a:schemeClr>
                </a:solidFill>
              </a:defRPr>
            </a:lvl1pPr>
          </a:lstStyle>
          <a:p>
            <a:r>
              <a:rPr lang="en-US"/>
              <a:t>Image Holder</a:t>
            </a:r>
          </a:p>
        </p:txBody>
      </p:sp>
      <p:sp>
        <p:nvSpPr>
          <p:cNvPr id="12" name="Picture Placeholder 7"/>
          <p:cNvSpPr>
            <a:spLocks noGrp="1"/>
          </p:cNvSpPr>
          <p:nvPr>
            <p:ph type="pic" sz="quarter" idx="40" hasCustomPrompt="1"/>
          </p:nvPr>
        </p:nvSpPr>
        <p:spPr>
          <a:xfrm>
            <a:off x="754278" y="5795902"/>
            <a:ext cx="3896280" cy="2701711"/>
          </a:xfrm>
          <a:prstGeom prst="rect">
            <a:avLst/>
          </a:prstGeom>
          <a:solidFill>
            <a:schemeClr val="tx2">
              <a:lumMod val="10000"/>
              <a:lumOff val="90000"/>
            </a:schemeClr>
          </a:solidFill>
          <a:ln w="19050">
            <a:noFill/>
          </a:ln>
          <a:effectLst/>
        </p:spPr>
        <p:txBody>
          <a:bodyPr lIns="0" tIns="0" rIns="0" bIns="274320" anchor="b"/>
          <a:lstStyle>
            <a:lvl1pPr algn="ctr" rtl="0">
              <a:buNone/>
              <a:defRPr sz="1800">
                <a:solidFill>
                  <a:schemeClr val="tx1">
                    <a:lumMod val="75000"/>
                    <a:lumOff val="25000"/>
                  </a:schemeClr>
                </a:solidFill>
              </a:defRPr>
            </a:lvl1pPr>
          </a:lstStyle>
          <a:p>
            <a:r>
              <a:rPr lang="en-US"/>
              <a:t>Image Holder</a:t>
            </a:r>
          </a:p>
        </p:txBody>
      </p:sp>
      <p:sp>
        <p:nvSpPr>
          <p:cNvPr id="14" name="Picture Placeholder 7"/>
          <p:cNvSpPr>
            <a:spLocks noGrp="1"/>
          </p:cNvSpPr>
          <p:nvPr>
            <p:ph type="pic" sz="quarter" idx="41" hasCustomPrompt="1"/>
          </p:nvPr>
        </p:nvSpPr>
        <p:spPr>
          <a:xfrm>
            <a:off x="5037000" y="5795902"/>
            <a:ext cx="3896280" cy="2701711"/>
          </a:xfrm>
          <a:prstGeom prst="rect">
            <a:avLst/>
          </a:prstGeom>
          <a:solidFill>
            <a:schemeClr val="tx2">
              <a:lumMod val="10000"/>
              <a:lumOff val="90000"/>
            </a:schemeClr>
          </a:solidFill>
          <a:ln w="19050">
            <a:noFill/>
          </a:ln>
          <a:effectLst/>
        </p:spPr>
        <p:txBody>
          <a:bodyPr lIns="0" tIns="0" rIns="0" bIns="274320" anchor="b"/>
          <a:lstStyle>
            <a:lvl1pPr algn="ctr" rtl="0">
              <a:buNone/>
              <a:defRPr sz="1800">
                <a:solidFill>
                  <a:schemeClr val="tx1">
                    <a:lumMod val="75000"/>
                    <a:lumOff val="25000"/>
                  </a:schemeClr>
                </a:solidFill>
              </a:defRPr>
            </a:lvl1pPr>
          </a:lstStyle>
          <a:p>
            <a:r>
              <a:rPr lang="en-US"/>
              <a:t>Image Holder</a:t>
            </a:r>
          </a:p>
        </p:txBody>
      </p:sp>
      <p:sp>
        <p:nvSpPr>
          <p:cNvPr id="15" name="Picture Placeholder 7"/>
          <p:cNvSpPr>
            <a:spLocks noGrp="1"/>
          </p:cNvSpPr>
          <p:nvPr>
            <p:ph type="pic" sz="quarter" idx="42" hasCustomPrompt="1"/>
          </p:nvPr>
        </p:nvSpPr>
        <p:spPr>
          <a:xfrm>
            <a:off x="9319724" y="5795902"/>
            <a:ext cx="3896280" cy="2701711"/>
          </a:xfrm>
          <a:prstGeom prst="rect">
            <a:avLst/>
          </a:prstGeom>
          <a:solidFill>
            <a:schemeClr val="tx2">
              <a:lumMod val="10000"/>
              <a:lumOff val="90000"/>
            </a:schemeClr>
          </a:solidFill>
          <a:ln w="19050">
            <a:noFill/>
          </a:ln>
          <a:effectLst/>
        </p:spPr>
        <p:txBody>
          <a:bodyPr lIns="0" tIns="0" rIns="0" bIns="274320" anchor="b"/>
          <a:lstStyle>
            <a:lvl1pPr algn="ctr" rtl="0">
              <a:buNone/>
              <a:defRPr sz="1800">
                <a:solidFill>
                  <a:schemeClr val="tx1">
                    <a:lumMod val="75000"/>
                    <a:lumOff val="25000"/>
                  </a:schemeClr>
                </a:solidFill>
              </a:defRPr>
            </a:lvl1pPr>
          </a:lstStyle>
          <a:p>
            <a:r>
              <a:rPr lang="en-US"/>
              <a:t>Image Holder</a:t>
            </a:r>
          </a:p>
        </p:txBody>
      </p:sp>
      <p:sp>
        <p:nvSpPr>
          <p:cNvPr id="16" name="Picture Placeholder 7"/>
          <p:cNvSpPr>
            <a:spLocks noGrp="1"/>
          </p:cNvSpPr>
          <p:nvPr>
            <p:ph type="pic" sz="quarter" idx="43" hasCustomPrompt="1"/>
          </p:nvPr>
        </p:nvSpPr>
        <p:spPr>
          <a:xfrm>
            <a:off x="13602446" y="5795902"/>
            <a:ext cx="3896280" cy="2701711"/>
          </a:xfrm>
          <a:prstGeom prst="rect">
            <a:avLst/>
          </a:prstGeom>
          <a:solidFill>
            <a:schemeClr val="tx2">
              <a:lumMod val="10000"/>
              <a:lumOff val="90000"/>
            </a:schemeClr>
          </a:solidFill>
          <a:ln w="19050">
            <a:noFill/>
          </a:ln>
          <a:effectLst/>
        </p:spPr>
        <p:txBody>
          <a:bodyPr lIns="0" tIns="0" rIns="0" bIns="274320" anchor="b"/>
          <a:lstStyle>
            <a:lvl1pPr algn="ctr" rtl="0">
              <a:buNone/>
              <a:defRPr sz="1800">
                <a:solidFill>
                  <a:schemeClr val="tx1">
                    <a:lumMod val="75000"/>
                    <a:lumOff val="25000"/>
                  </a:schemeClr>
                </a:solidFill>
              </a:defRPr>
            </a:lvl1pPr>
          </a:lstStyle>
          <a:p>
            <a:r>
              <a:rPr lang="en-US"/>
              <a:t>Image Holder</a:t>
            </a:r>
          </a:p>
        </p:txBody>
      </p:sp>
      <p:sp>
        <p:nvSpPr>
          <p:cNvPr id="17" name="Text Placeholder 3">
            <a:extLst>
              <a:ext uri="{FF2B5EF4-FFF2-40B4-BE49-F238E27FC236}">
                <a16:creationId xmlns:a16="http://schemas.microsoft.com/office/drawing/2014/main" id="{F2EBE492-3907-491A-8721-908C86506516}"/>
              </a:ext>
            </a:extLst>
          </p:cNvPr>
          <p:cNvSpPr>
            <a:spLocks noGrp="1"/>
          </p:cNvSpPr>
          <p:nvPr>
            <p:ph type="body" sz="half" idx="2" hasCustomPrompt="1"/>
          </p:nvPr>
        </p:nvSpPr>
        <p:spPr>
          <a:xfrm>
            <a:off x="775639" y="1461287"/>
            <a:ext cx="16736726" cy="346563"/>
          </a:xfrm>
          <a:prstGeom prst="rect">
            <a:avLst/>
          </a:prstGeom>
        </p:spPr>
        <p:txBody>
          <a:bodyPr wrap="none" lIns="0" tIns="0" rIns="0" bIns="0" anchor="ctr">
            <a:noAutofit/>
          </a:bodyPr>
          <a:lstStyle>
            <a:lvl1pPr marL="0" indent="0" algn="l">
              <a:buNone/>
              <a:defRPr sz="2200" b="0" baseline="0">
                <a:solidFill>
                  <a:schemeClr val="bg1">
                    <a:lumMod val="50000"/>
                  </a:schemeClr>
                </a:solidFill>
                <a:latin typeface="+mn-lt"/>
                <a:ea typeface="Roboto" panose="02000000000000000000" pitchFamily="2" charset="0"/>
              </a:defRPr>
            </a:lvl1pPr>
            <a:lvl2pPr marL="914378" indent="0">
              <a:buNone/>
              <a:defRPr sz="2400"/>
            </a:lvl2pPr>
            <a:lvl3pPr marL="1828754" indent="0">
              <a:buNone/>
              <a:defRPr sz="2000"/>
            </a:lvl3pPr>
            <a:lvl4pPr marL="2743132" indent="0">
              <a:buNone/>
              <a:defRPr sz="1800"/>
            </a:lvl4pPr>
            <a:lvl5pPr marL="3657508" indent="0">
              <a:buNone/>
              <a:defRPr sz="1800"/>
            </a:lvl5pPr>
            <a:lvl6pPr marL="4571886" indent="0">
              <a:buNone/>
              <a:defRPr sz="1800"/>
            </a:lvl6pPr>
            <a:lvl7pPr marL="5486262" indent="0">
              <a:buNone/>
              <a:defRPr sz="1800"/>
            </a:lvl7pPr>
            <a:lvl8pPr marL="6400640" indent="0">
              <a:buNone/>
              <a:defRPr sz="1800"/>
            </a:lvl8pPr>
            <a:lvl9pPr marL="7315018" indent="0">
              <a:buNone/>
              <a:defRPr sz="1800"/>
            </a:lvl9pPr>
          </a:lstStyle>
          <a:p>
            <a:pPr lvl="0"/>
            <a:r>
              <a:rPr lang="en-US"/>
              <a:t>CLICK TO EDITE SUBTITLE</a:t>
            </a:r>
          </a:p>
        </p:txBody>
      </p:sp>
      <p:sp>
        <p:nvSpPr>
          <p:cNvPr id="18" name="Title 2">
            <a:extLst>
              <a:ext uri="{FF2B5EF4-FFF2-40B4-BE49-F238E27FC236}">
                <a16:creationId xmlns:a16="http://schemas.microsoft.com/office/drawing/2014/main" id="{CA16CAA2-4B71-49F3-9D9B-118739D870FB}"/>
              </a:ext>
            </a:extLst>
          </p:cNvPr>
          <p:cNvSpPr>
            <a:spLocks noGrp="1"/>
          </p:cNvSpPr>
          <p:nvPr>
            <p:ph type="title"/>
          </p:nvPr>
        </p:nvSpPr>
        <p:spPr>
          <a:xfrm>
            <a:off x="775639" y="565310"/>
            <a:ext cx="16736726" cy="819044"/>
          </a:xfrm>
          <a:prstGeom prst="rect">
            <a:avLst/>
          </a:prstGeom>
        </p:spPr>
        <p:txBody>
          <a:bodyPr lIns="0" tIns="0" rIns="0" bIns="0" anchor="ctr"/>
          <a:lstStyle>
            <a:lvl1pPr algn="l">
              <a:defRPr sz="6000">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289841208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CPPT0026">
    <p:spTree>
      <p:nvGrpSpPr>
        <p:cNvPr id="1" name=""/>
        <p:cNvGrpSpPr/>
        <p:nvPr/>
      </p:nvGrpSpPr>
      <p:grpSpPr>
        <a:xfrm>
          <a:off x="0" y="0"/>
          <a:ext cx="0" cy="0"/>
          <a:chOff x="0" y="0"/>
          <a:chExt cx="0" cy="0"/>
        </a:xfrm>
      </p:grpSpPr>
      <p:sp>
        <p:nvSpPr>
          <p:cNvPr id="12" name="Picture Placeholder 82"/>
          <p:cNvSpPr>
            <a:spLocks noGrp="1"/>
          </p:cNvSpPr>
          <p:nvPr>
            <p:ph type="pic" sz="quarter" idx="12" hasCustomPrompt="1"/>
          </p:nvPr>
        </p:nvSpPr>
        <p:spPr>
          <a:xfrm>
            <a:off x="762000" y="2182066"/>
            <a:ext cx="5334000" cy="2714541"/>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2000">
                <a:solidFill>
                  <a:schemeClr val="tx1">
                    <a:lumMod val="75000"/>
                    <a:lumOff val="25000"/>
                  </a:schemeClr>
                </a:solidFill>
              </a:defRPr>
            </a:lvl1pPr>
          </a:lstStyle>
          <a:p>
            <a:r>
              <a:rPr lang="en-US"/>
              <a:t>Image Holder</a:t>
            </a:r>
          </a:p>
        </p:txBody>
      </p:sp>
      <p:sp>
        <p:nvSpPr>
          <p:cNvPr id="13" name="Picture Placeholder 82"/>
          <p:cNvSpPr>
            <a:spLocks noGrp="1"/>
          </p:cNvSpPr>
          <p:nvPr>
            <p:ph type="pic" sz="quarter" idx="13" hasCustomPrompt="1"/>
          </p:nvPr>
        </p:nvSpPr>
        <p:spPr>
          <a:xfrm>
            <a:off x="6463364" y="2182066"/>
            <a:ext cx="5334000" cy="2714541"/>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2000">
                <a:solidFill>
                  <a:schemeClr val="tx1">
                    <a:lumMod val="75000"/>
                    <a:lumOff val="25000"/>
                  </a:schemeClr>
                </a:solidFill>
              </a:defRPr>
            </a:lvl1pPr>
          </a:lstStyle>
          <a:p>
            <a:r>
              <a:rPr lang="en-US"/>
              <a:t>Image Holder</a:t>
            </a:r>
          </a:p>
        </p:txBody>
      </p:sp>
      <p:sp>
        <p:nvSpPr>
          <p:cNvPr id="14" name="Picture Placeholder 82"/>
          <p:cNvSpPr>
            <a:spLocks noGrp="1"/>
          </p:cNvSpPr>
          <p:nvPr>
            <p:ph type="pic" sz="quarter" idx="14" hasCustomPrompt="1"/>
          </p:nvPr>
        </p:nvSpPr>
        <p:spPr>
          <a:xfrm>
            <a:off x="12164726" y="2182066"/>
            <a:ext cx="5334000" cy="2714541"/>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2000">
                <a:solidFill>
                  <a:schemeClr val="tx1">
                    <a:lumMod val="75000"/>
                    <a:lumOff val="25000"/>
                  </a:schemeClr>
                </a:solidFill>
              </a:defRPr>
            </a:lvl1pPr>
          </a:lstStyle>
          <a:p>
            <a:r>
              <a:rPr lang="en-US"/>
              <a:t>Image Holder</a:t>
            </a:r>
          </a:p>
        </p:txBody>
      </p:sp>
      <p:sp>
        <p:nvSpPr>
          <p:cNvPr id="9" name="Picture Placeholder 82"/>
          <p:cNvSpPr>
            <a:spLocks noGrp="1"/>
          </p:cNvSpPr>
          <p:nvPr>
            <p:ph type="pic" sz="quarter" idx="15" hasCustomPrompt="1"/>
          </p:nvPr>
        </p:nvSpPr>
        <p:spPr>
          <a:xfrm>
            <a:off x="762000" y="5783072"/>
            <a:ext cx="5334000" cy="2714541"/>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2000">
                <a:solidFill>
                  <a:schemeClr val="tx1">
                    <a:lumMod val="75000"/>
                    <a:lumOff val="25000"/>
                  </a:schemeClr>
                </a:solidFill>
              </a:defRPr>
            </a:lvl1pPr>
          </a:lstStyle>
          <a:p>
            <a:r>
              <a:rPr lang="en-US"/>
              <a:t>Image Holder</a:t>
            </a:r>
          </a:p>
        </p:txBody>
      </p:sp>
      <p:sp>
        <p:nvSpPr>
          <p:cNvPr id="10" name="Picture Placeholder 82"/>
          <p:cNvSpPr>
            <a:spLocks noGrp="1"/>
          </p:cNvSpPr>
          <p:nvPr>
            <p:ph type="pic" sz="quarter" idx="16" hasCustomPrompt="1"/>
          </p:nvPr>
        </p:nvSpPr>
        <p:spPr>
          <a:xfrm>
            <a:off x="6463364" y="5783072"/>
            <a:ext cx="5334000" cy="2714541"/>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2000">
                <a:solidFill>
                  <a:schemeClr val="tx1">
                    <a:lumMod val="75000"/>
                    <a:lumOff val="25000"/>
                  </a:schemeClr>
                </a:solidFill>
              </a:defRPr>
            </a:lvl1pPr>
          </a:lstStyle>
          <a:p>
            <a:r>
              <a:rPr lang="en-US"/>
              <a:t>Image Holder</a:t>
            </a:r>
          </a:p>
        </p:txBody>
      </p:sp>
      <p:sp>
        <p:nvSpPr>
          <p:cNvPr id="11" name="Picture Placeholder 82"/>
          <p:cNvSpPr>
            <a:spLocks noGrp="1"/>
          </p:cNvSpPr>
          <p:nvPr>
            <p:ph type="pic" sz="quarter" idx="17" hasCustomPrompt="1"/>
          </p:nvPr>
        </p:nvSpPr>
        <p:spPr>
          <a:xfrm>
            <a:off x="12164726" y="5783072"/>
            <a:ext cx="5334000" cy="2714541"/>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2000">
                <a:solidFill>
                  <a:schemeClr val="tx1">
                    <a:lumMod val="75000"/>
                    <a:lumOff val="25000"/>
                  </a:schemeClr>
                </a:solidFill>
              </a:defRPr>
            </a:lvl1pPr>
          </a:lstStyle>
          <a:p>
            <a:r>
              <a:rPr lang="en-US"/>
              <a:t>Image Holder</a:t>
            </a:r>
          </a:p>
        </p:txBody>
      </p:sp>
      <p:sp>
        <p:nvSpPr>
          <p:cNvPr id="15" name="Text Placeholder 3">
            <a:extLst>
              <a:ext uri="{FF2B5EF4-FFF2-40B4-BE49-F238E27FC236}">
                <a16:creationId xmlns:a16="http://schemas.microsoft.com/office/drawing/2014/main" id="{1806ADD7-4AFD-410D-9722-AF48C4274F9F}"/>
              </a:ext>
            </a:extLst>
          </p:cNvPr>
          <p:cNvSpPr>
            <a:spLocks noGrp="1"/>
          </p:cNvSpPr>
          <p:nvPr>
            <p:ph type="body" sz="half" idx="2" hasCustomPrompt="1"/>
          </p:nvPr>
        </p:nvSpPr>
        <p:spPr>
          <a:xfrm>
            <a:off x="775639" y="1461287"/>
            <a:ext cx="16736726" cy="346563"/>
          </a:xfrm>
          <a:prstGeom prst="rect">
            <a:avLst/>
          </a:prstGeom>
        </p:spPr>
        <p:txBody>
          <a:bodyPr wrap="none" lIns="0" tIns="0" rIns="0" bIns="0" anchor="ctr">
            <a:noAutofit/>
          </a:bodyPr>
          <a:lstStyle>
            <a:lvl1pPr marL="0" indent="0" algn="l">
              <a:buNone/>
              <a:defRPr sz="2200" b="0" baseline="0">
                <a:solidFill>
                  <a:schemeClr val="bg1">
                    <a:lumMod val="50000"/>
                  </a:schemeClr>
                </a:solidFill>
                <a:latin typeface="+mn-lt"/>
                <a:ea typeface="Roboto" panose="02000000000000000000" pitchFamily="2" charset="0"/>
              </a:defRPr>
            </a:lvl1pPr>
            <a:lvl2pPr marL="914378" indent="0">
              <a:buNone/>
              <a:defRPr sz="2400"/>
            </a:lvl2pPr>
            <a:lvl3pPr marL="1828754" indent="0">
              <a:buNone/>
              <a:defRPr sz="2000"/>
            </a:lvl3pPr>
            <a:lvl4pPr marL="2743132" indent="0">
              <a:buNone/>
              <a:defRPr sz="1800"/>
            </a:lvl4pPr>
            <a:lvl5pPr marL="3657508" indent="0">
              <a:buNone/>
              <a:defRPr sz="1800"/>
            </a:lvl5pPr>
            <a:lvl6pPr marL="4571886" indent="0">
              <a:buNone/>
              <a:defRPr sz="1800"/>
            </a:lvl6pPr>
            <a:lvl7pPr marL="5486262" indent="0">
              <a:buNone/>
              <a:defRPr sz="1800"/>
            </a:lvl7pPr>
            <a:lvl8pPr marL="6400640" indent="0">
              <a:buNone/>
              <a:defRPr sz="1800"/>
            </a:lvl8pPr>
            <a:lvl9pPr marL="7315018" indent="0">
              <a:buNone/>
              <a:defRPr sz="1800"/>
            </a:lvl9pPr>
          </a:lstStyle>
          <a:p>
            <a:pPr lvl="0"/>
            <a:r>
              <a:rPr lang="en-US"/>
              <a:t>CLICK TO EDITE SUBTITLE</a:t>
            </a:r>
          </a:p>
        </p:txBody>
      </p:sp>
      <p:sp>
        <p:nvSpPr>
          <p:cNvPr id="16" name="Title 2">
            <a:extLst>
              <a:ext uri="{FF2B5EF4-FFF2-40B4-BE49-F238E27FC236}">
                <a16:creationId xmlns:a16="http://schemas.microsoft.com/office/drawing/2014/main" id="{C8FCFB43-8277-4691-B53D-620E0B252D41}"/>
              </a:ext>
            </a:extLst>
          </p:cNvPr>
          <p:cNvSpPr>
            <a:spLocks noGrp="1"/>
          </p:cNvSpPr>
          <p:nvPr>
            <p:ph type="title"/>
          </p:nvPr>
        </p:nvSpPr>
        <p:spPr>
          <a:xfrm>
            <a:off x="775639" y="565310"/>
            <a:ext cx="16736726" cy="819044"/>
          </a:xfrm>
          <a:prstGeom prst="rect">
            <a:avLst/>
          </a:prstGeom>
        </p:spPr>
        <p:txBody>
          <a:bodyPr lIns="0" tIns="0" rIns="0" bIns="0" anchor="ctr"/>
          <a:lstStyle>
            <a:lvl1pPr algn="l">
              <a:defRPr sz="6000">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1502867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DE113-A8D3-904E-B10C-CB92396DACAC}"/>
              </a:ext>
            </a:extLst>
          </p:cNvPr>
          <p:cNvSpPr>
            <a:spLocks noGrp="1"/>
          </p:cNvSpPr>
          <p:nvPr>
            <p:ph type="title"/>
          </p:nvPr>
        </p:nvSpPr>
        <p:spPr>
          <a:xfrm>
            <a:off x="1257300" y="547773"/>
            <a:ext cx="15773400" cy="1988651"/>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180D493-A632-8445-B2B3-11D85B1732FB}"/>
              </a:ext>
            </a:extLst>
          </p:cNvPr>
          <p:cNvSpPr>
            <a:spLocks noGrp="1"/>
          </p:cNvSpPr>
          <p:nvPr>
            <p:ph type="body" orient="vert" idx="1"/>
          </p:nvPr>
        </p:nvSpPr>
        <p:spPr>
          <a:xfrm>
            <a:off x="1257300" y="2738860"/>
            <a:ext cx="15773400" cy="652801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7766915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CPPT0027">
    <p:spTree>
      <p:nvGrpSpPr>
        <p:cNvPr id="1" name=""/>
        <p:cNvGrpSpPr/>
        <p:nvPr/>
      </p:nvGrpSpPr>
      <p:grpSpPr>
        <a:xfrm>
          <a:off x="0" y="0"/>
          <a:ext cx="0" cy="0"/>
          <a:chOff x="0" y="0"/>
          <a:chExt cx="0" cy="0"/>
        </a:xfrm>
      </p:grpSpPr>
      <p:sp>
        <p:nvSpPr>
          <p:cNvPr id="12" name="Picture Placeholder 82"/>
          <p:cNvSpPr>
            <a:spLocks noGrp="1"/>
          </p:cNvSpPr>
          <p:nvPr>
            <p:ph type="pic" sz="quarter" idx="12" hasCustomPrompt="1"/>
          </p:nvPr>
        </p:nvSpPr>
        <p:spPr>
          <a:xfrm>
            <a:off x="762000" y="552537"/>
            <a:ext cx="5334000" cy="3067523"/>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2000">
                <a:solidFill>
                  <a:schemeClr val="tx1">
                    <a:lumMod val="75000"/>
                    <a:lumOff val="25000"/>
                  </a:schemeClr>
                </a:solidFill>
              </a:defRPr>
            </a:lvl1pPr>
          </a:lstStyle>
          <a:p>
            <a:r>
              <a:rPr lang="en-US"/>
              <a:t>Image Holder</a:t>
            </a:r>
          </a:p>
        </p:txBody>
      </p:sp>
      <p:sp>
        <p:nvSpPr>
          <p:cNvPr id="13" name="Picture Placeholder 82"/>
          <p:cNvSpPr>
            <a:spLocks noGrp="1"/>
          </p:cNvSpPr>
          <p:nvPr>
            <p:ph type="pic" sz="quarter" idx="13" hasCustomPrompt="1"/>
          </p:nvPr>
        </p:nvSpPr>
        <p:spPr>
          <a:xfrm>
            <a:off x="6463364" y="552537"/>
            <a:ext cx="5334000" cy="3067523"/>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2000">
                <a:solidFill>
                  <a:schemeClr val="tx1">
                    <a:lumMod val="75000"/>
                    <a:lumOff val="25000"/>
                  </a:schemeClr>
                </a:solidFill>
              </a:defRPr>
            </a:lvl1pPr>
          </a:lstStyle>
          <a:p>
            <a:r>
              <a:rPr lang="en-US"/>
              <a:t>Image Holder</a:t>
            </a:r>
          </a:p>
        </p:txBody>
      </p:sp>
      <p:sp>
        <p:nvSpPr>
          <p:cNvPr id="14" name="Picture Placeholder 82"/>
          <p:cNvSpPr>
            <a:spLocks noGrp="1"/>
          </p:cNvSpPr>
          <p:nvPr>
            <p:ph type="pic" sz="quarter" idx="14" hasCustomPrompt="1"/>
          </p:nvPr>
        </p:nvSpPr>
        <p:spPr>
          <a:xfrm>
            <a:off x="12164726" y="552537"/>
            <a:ext cx="5334000" cy="3067523"/>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2000">
                <a:solidFill>
                  <a:schemeClr val="tx1">
                    <a:lumMod val="75000"/>
                    <a:lumOff val="25000"/>
                  </a:schemeClr>
                </a:solidFill>
              </a:defRPr>
            </a:lvl1pPr>
          </a:lstStyle>
          <a:p>
            <a:r>
              <a:rPr lang="en-US"/>
              <a:t>Image Holder</a:t>
            </a:r>
          </a:p>
        </p:txBody>
      </p:sp>
      <p:sp>
        <p:nvSpPr>
          <p:cNvPr id="9" name="Picture Placeholder 82"/>
          <p:cNvSpPr>
            <a:spLocks noGrp="1"/>
          </p:cNvSpPr>
          <p:nvPr>
            <p:ph type="pic" sz="quarter" idx="15" hasCustomPrompt="1"/>
          </p:nvPr>
        </p:nvSpPr>
        <p:spPr>
          <a:xfrm>
            <a:off x="762000" y="4991872"/>
            <a:ext cx="5334000" cy="3067523"/>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2000">
                <a:solidFill>
                  <a:schemeClr val="tx1">
                    <a:lumMod val="75000"/>
                    <a:lumOff val="25000"/>
                  </a:schemeClr>
                </a:solidFill>
              </a:defRPr>
            </a:lvl1pPr>
          </a:lstStyle>
          <a:p>
            <a:r>
              <a:rPr lang="en-US"/>
              <a:t>Image Holder</a:t>
            </a:r>
          </a:p>
        </p:txBody>
      </p:sp>
      <p:sp>
        <p:nvSpPr>
          <p:cNvPr id="10" name="Picture Placeholder 82"/>
          <p:cNvSpPr>
            <a:spLocks noGrp="1"/>
          </p:cNvSpPr>
          <p:nvPr>
            <p:ph type="pic" sz="quarter" idx="16" hasCustomPrompt="1"/>
          </p:nvPr>
        </p:nvSpPr>
        <p:spPr>
          <a:xfrm>
            <a:off x="6463364" y="4991872"/>
            <a:ext cx="5334000" cy="3067523"/>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2000">
                <a:solidFill>
                  <a:schemeClr val="tx1">
                    <a:lumMod val="75000"/>
                    <a:lumOff val="25000"/>
                  </a:schemeClr>
                </a:solidFill>
              </a:defRPr>
            </a:lvl1pPr>
          </a:lstStyle>
          <a:p>
            <a:r>
              <a:rPr lang="en-US"/>
              <a:t>Image Holder</a:t>
            </a:r>
          </a:p>
        </p:txBody>
      </p:sp>
      <p:sp>
        <p:nvSpPr>
          <p:cNvPr id="11" name="Picture Placeholder 82"/>
          <p:cNvSpPr>
            <a:spLocks noGrp="1"/>
          </p:cNvSpPr>
          <p:nvPr>
            <p:ph type="pic" sz="quarter" idx="17" hasCustomPrompt="1"/>
          </p:nvPr>
        </p:nvSpPr>
        <p:spPr>
          <a:xfrm>
            <a:off x="12164726" y="4991872"/>
            <a:ext cx="5334000" cy="3067523"/>
          </a:xfrm>
          <a:prstGeom prst="rect">
            <a:avLst/>
          </a:prstGeom>
          <a:solidFill>
            <a:schemeClr val="bg1">
              <a:lumMod val="95000"/>
            </a:schemeClr>
          </a:solidFill>
          <a:ln w="19050">
            <a:noFill/>
          </a:ln>
          <a:effectLst/>
        </p:spPr>
        <p:txBody>
          <a:bodyPr wrap="square" lIns="0" tIns="0" rIns="0" bIns="182880" anchor="b">
            <a:noAutofit/>
          </a:bodyPr>
          <a:lstStyle>
            <a:lvl1pPr algn="ctr" rtl="0">
              <a:buNone/>
              <a:defRPr sz="2000">
                <a:solidFill>
                  <a:schemeClr val="tx1">
                    <a:lumMod val="75000"/>
                    <a:lumOff val="25000"/>
                  </a:schemeClr>
                </a:solidFill>
              </a:defRPr>
            </a:lvl1pPr>
          </a:lstStyle>
          <a:p>
            <a:r>
              <a:rPr lang="en-US"/>
              <a:t>Image Holder</a:t>
            </a:r>
          </a:p>
        </p:txBody>
      </p:sp>
    </p:spTree>
    <p:extLst>
      <p:ext uri="{BB962C8B-B14F-4D97-AF65-F5344CB8AC3E}">
        <p14:creationId xmlns:p14="http://schemas.microsoft.com/office/powerpoint/2010/main" val="330573737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CPPT0028">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9230617" y="2273917"/>
            <a:ext cx="8268110" cy="6785551"/>
          </a:xfrm>
          <a:custGeom>
            <a:avLst/>
            <a:gdLst>
              <a:gd name="connsiteX0" fmla="*/ 0 w 4134055"/>
              <a:gd name="connsiteY0" fmla="*/ 0 h 3392252"/>
              <a:gd name="connsiteX1" fmla="*/ 4134055 w 4134055"/>
              <a:gd name="connsiteY1" fmla="*/ 0 h 3392252"/>
              <a:gd name="connsiteX2" fmla="*/ 4134055 w 4134055"/>
              <a:gd name="connsiteY2" fmla="*/ 3392252 h 3392252"/>
              <a:gd name="connsiteX3" fmla="*/ 0 w 4134055"/>
              <a:gd name="connsiteY3" fmla="*/ 3392252 h 3392252"/>
            </a:gdLst>
            <a:ahLst/>
            <a:cxnLst>
              <a:cxn ang="0">
                <a:pos x="connsiteX0" y="connsiteY0"/>
              </a:cxn>
              <a:cxn ang="0">
                <a:pos x="connsiteX1" y="connsiteY1"/>
              </a:cxn>
              <a:cxn ang="0">
                <a:pos x="connsiteX2" y="connsiteY2"/>
              </a:cxn>
              <a:cxn ang="0">
                <a:pos x="connsiteX3" y="connsiteY3"/>
              </a:cxn>
            </a:cxnLst>
            <a:rect l="l" t="t" r="r" b="b"/>
            <a:pathLst>
              <a:path w="4134055" h="3392252">
                <a:moveTo>
                  <a:pt x="0" y="0"/>
                </a:moveTo>
                <a:lnTo>
                  <a:pt x="4134055" y="0"/>
                </a:lnTo>
                <a:lnTo>
                  <a:pt x="4134055" y="3392252"/>
                </a:lnTo>
                <a:lnTo>
                  <a:pt x="0" y="3392252"/>
                </a:lnTo>
                <a:close/>
              </a:path>
            </a:pathLst>
          </a:custGeom>
          <a:solidFill>
            <a:schemeClr val="bg1">
              <a:lumMod val="95000"/>
            </a:schemeClr>
          </a:solidFill>
          <a:ln w="19050">
            <a:noFill/>
          </a:ln>
        </p:spPr>
        <p:txBody>
          <a:bodyPr wrap="square" lIns="0" tIns="0" rIns="0" bIns="182880" anchor="b">
            <a:noAutofit/>
          </a:bodyPr>
          <a:lstStyle>
            <a:lvl1pPr algn="ctr" rtl="0">
              <a:buNone/>
              <a:defRPr sz="2800">
                <a:solidFill>
                  <a:schemeClr val="tx1">
                    <a:lumMod val="75000"/>
                    <a:lumOff val="25000"/>
                  </a:schemeClr>
                </a:solidFill>
              </a:defRPr>
            </a:lvl1pPr>
          </a:lstStyle>
          <a:p>
            <a:r>
              <a:rPr lang="en-US"/>
              <a:t>Image Holder</a:t>
            </a:r>
          </a:p>
        </p:txBody>
      </p:sp>
      <p:sp>
        <p:nvSpPr>
          <p:cNvPr id="15" name="Picture Placeholder 14"/>
          <p:cNvSpPr>
            <a:spLocks noGrp="1"/>
          </p:cNvSpPr>
          <p:nvPr>
            <p:ph type="pic" sz="quarter" idx="14" hasCustomPrompt="1"/>
          </p:nvPr>
        </p:nvSpPr>
        <p:spPr>
          <a:xfrm>
            <a:off x="762000" y="2273917"/>
            <a:ext cx="4004936" cy="3251434"/>
          </a:xfrm>
          <a:custGeom>
            <a:avLst/>
            <a:gdLst>
              <a:gd name="connsiteX0" fmla="*/ 0 w 2002468"/>
              <a:gd name="connsiteY0" fmla="*/ 0 h 1625466"/>
              <a:gd name="connsiteX1" fmla="*/ 2002468 w 2002468"/>
              <a:gd name="connsiteY1" fmla="*/ 0 h 1625466"/>
              <a:gd name="connsiteX2" fmla="*/ 2002468 w 2002468"/>
              <a:gd name="connsiteY2" fmla="*/ 1625466 h 1625466"/>
              <a:gd name="connsiteX3" fmla="*/ 0 w 2002468"/>
              <a:gd name="connsiteY3" fmla="*/ 1625466 h 1625466"/>
            </a:gdLst>
            <a:ahLst/>
            <a:cxnLst>
              <a:cxn ang="0">
                <a:pos x="connsiteX0" y="connsiteY0"/>
              </a:cxn>
              <a:cxn ang="0">
                <a:pos x="connsiteX1" y="connsiteY1"/>
              </a:cxn>
              <a:cxn ang="0">
                <a:pos x="connsiteX2" y="connsiteY2"/>
              </a:cxn>
              <a:cxn ang="0">
                <a:pos x="connsiteX3" y="connsiteY3"/>
              </a:cxn>
            </a:cxnLst>
            <a:rect l="l" t="t" r="r" b="b"/>
            <a:pathLst>
              <a:path w="2002468" h="1625466">
                <a:moveTo>
                  <a:pt x="0" y="0"/>
                </a:moveTo>
                <a:lnTo>
                  <a:pt x="2002468" y="0"/>
                </a:lnTo>
                <a:lnTo>
                  <a:pt x="2002468" y="1625466"/>
                </a:lnTo>
                <a:lnTo>
                  <a:pt x="0" y="1625466"/>
                </a:lnTo>
                <a:close/>
              </a:path>
            </a:pathLst>
          </a:custGeom>
          <a:solidFill>
            <a:schemeClr val="bg1">
              <a:lumMod val="95000"/>
            </a:schemeClr>
          </a:solidFill>
          <a:ln w="19050">
            <a:noFill/>
          </a:ln>
        </p:spPr>
        <p:txBody>
          <a:bodyPr wrap="square" lIns="0" tIns="0" rIns="0" bIns="182880" anchor="b">
            <a:noAutofit/>
          </a:bodyPr>
          <a:lstStyle>
            <a:lvl1pPr algn="ctr" rtl="0">
              <a:buNone/>
              <a:defRPr sz="2800">
                <a:solidFill>
                  <a:schemeClr val="tx1">
                    <a:lumMod val="75000"/>
                    <a:lumOff val="25000"/>
                  </a:schemeClr>
                </a:solidFill>
              </a:defRPr>
            </a:lvl1pPr>
          </a:lstStyle>
          <a:p>
            <a:r>
              <a:rPr lang="en-US"/>
              <a:t>Image Holder</a:t>
            </a:r>
          </a:p>
        </p:txBody>
      </p:sp>
      <p:sp>
        <p:nvSpPr>
          <p:cNvPr id="16" name="Picture Placeholder 15"/>
          <p:cNvSpPr>
            <a:spLocks noGrp="1"/>
          </p:cNvSpPr>
          <p:nvPr>
            <p:ph type="pic" sz="quarter" idx="15" hasCustomPrompt="1"/>
          </p:nvPr>
        </p:nvSpPr>
        <p:spPr>
          <a:xfrm>
            <a:off x="4996308" y="5795872"/>
            <a:ext cx="4004936" cy="3251434"/>
          </a:xfrm>
          <a:custGeom>
            <a:avLst/>
            <a:gdLst>
              <a:gd name="connsiteX0" fmla="*/ 0 w 2002468"/>
              <a:gd name="connsiteY0" fmla="*/ 0 h 1625466"/>
              <a:gd name="connsiteX1" fmla="*/ 2002468 w 2002468"/>
              <a:gd name="connsiteY1" fmla="*/ 0 h 1625466"/>
              <a:gd name="connsiteX2" fmla="*/ 2002468 w 2002468"/>
              <a:gd name="connsiteY2" fmla="*/ 1625466 h 1625466"/>
              <a:gd name="connsiteX3" fmla="*/ 0 w 2002468"/>
              <a:gd name="connsiteY3" fmla="*/ 1625466 h 1625466"/>
            </a:gdLst>
            <a:ahLst/>
            <a:cxnLst>
              <a:cxn ang="0">
                <a:pos x="connsiteX0" y="connsiteY0"/>
              </a:cxn>
              <a:cxn ang="0">
                <a:pos x="connsiteX1" y="connsiteY1"/>
              </a:cxn>
              <a:cxn ang="0">
                <a:pos x="connsiteX2" y="connsiteY2"/>
              </a:cxn>
              <a:cxn ang="0">
                <a:pos x="connsiteX3" y="connsiteY3"/>
              </a:cxn>
            </a:cxnLst>
            <a:rect l="l" t="t" r="r" b="b"/>
            <a:pathLst>
              <a:path w="2002468" h="1625466">
                <a:moveTo>
                  <a:pt x="0" y="0"/>
                </a:moveTo>
                <a:lnTo>
                  <a:pt x="2002468" y="0"/>
                </a:lnTo>
                <a:lnTo>
                  <a:pt x="2002468" y="1625466"/>
                </a:lnTo>
                <a:lnTo>
                  <a:pt x="0" y="1625466"/>
                </a:lnTo>
                <a:close/>
              </a:path>
            </a:pathLst>
          </a:custGeom>
          <a:solidFill>
            <a:schemeClr val="bg1">
              <a:lumMod val="95000"/>
            </a:schemeClr>
          </a:solidFill>
          <a:ln w="19050">
            <a:noFill/>
          </a:ln>
        </p:spPr>
        <p:txBody>
          <a:bodyPr wrap="square" lIns="0" tIns="0" rIns="0" bIns="182880" anchor="b">
            <a:noAutofit/>
          </a:bodyPr>
          <a:lstStyle>
            <a:lvl1pPr algn="ctr" rtl="0">
              <a:buNone/>
              <a:defRPr sz="2800">
                <a:solidFill>
                  <a:schemeClr val="tx1">
                    <a:lumMod val="75000"/>
                    <a:lumOff val="25000"/>
                  </a:schemeClr>
                </a:solidFill>
              </a:defRPr>
            </a:lvl1pPr>
          </a:lstStyle>
          <a:p>
            <a:r>
              <a:rPr lang="en-US"/>
              <a:t>Image Holder</a:t>
            </a:r>
          </a:p>
        </p:txBody>
      </p:sp>
      <p:sp>
        <p:nvSpPr>
          <p:cNvPr id="10" name="Text Placeholder 3">
            <a:extLst>
              <a:ext uri="{FF2B5EF4-FFF2-40B4-BE49-F238E27FC236}">
                <a16:creationId xmlns:a16="http://schemas.microsoft.com/office/drawing/2014/main" id="{232BE089-9BB5-4139-9D22-00E28770AFCE}"/>
              </a:ext>
            </a:extLst>
          </p:cNvPr>
          <p:cNvSpPr>
            <a:spLocks noGrp="1"/>
          </p:cNvSpPr>
          <p:nvPr>
            <p:ph type="body" sz="half" idx="2" hasCustomPrompt="1"/>
          </p:nvPr>
        </p:nvSpPr>
        <p:spPr>
          <a:xfrm>
            <a:off x="775639" y="1461287"/>
            <a:ext cx="16736726" cy="346563"/>
          </a:xfrm>
          <a:prstGeom prst="rect">
            <a:avLst/>
          </a:prstGeom>
        </p:spPr>
        <p:txBody>
          <a:bodyPr wrap="none" lIns="0" tIns="0" rIns="0" bIns="0" anchor="ctr">
            <a:noAutofit/>
          </a:bodyPr>
          <a:lstStyle>
            <a:lvl1pPr marL="0" indent="0" algn="l">
              <a:buNone/>
              <a:defRPr sz="2200" b="0" baseline="0">
                <a:solidFill>
                  <a:schemeClr val="bg1">
                    <a:lumMod val="50000"/>
                  </a:schemeClr>
                </a:solidFill>
                <a:latin typeface="+mn-lt"/>
                <a:ea typeface="Roboto" panose="02000000000000000000" pitchFamily="2" charset="0"/>
              </a:defRPr>
            </a:lvl1pPr>
            <a:lvl2pPr marL="914378" indent="0">
              <a:buNone/>
              <a:defRPr sz="2400"/>
            </a:lvl2pPr>
            <a:lvl3pPr marL="1828754" indent="0">
              <a:buNone/>
              <a:defRPr sz="2000"/>
            </a:lvl3pPr>
            <a:lvl4pPr marL="2743132" indent="0">
              <a:buNone/>
              <a:defRPr sz="1800"/>
            </a:lvl4pPr>
            <a:lvl5pPr marL="3657508" indent="0">
              <a:buNone/>
              <a:defRPr sz="1800"/>
            </a:lvl5pPr>
            <a:lvl6pPr marL="4571886" indent="0">
              <a:buNone/>
              <a:defRPr sz="1800"/>
            </a:lvl6pPr>
            <a:lvl7pPr marL="5486262" indent="0">
              <a:buNone/>
              <a:defRPr sz="1800"/>
            </a:lvl7pPr>
            <a:lvl8pPr marL="6400640" indent="0">
              <a:buNone/>
              <a:defRPr sz="1800"/>
            </a:lvl8pPr>
            <a:lvl9pPr marL="7315018" indent="0">
              <a:buNone/>
              <a:defRPr sz="1800"/>
            </a:lvl9pPr>
          </a:lstStyle>
          <a:p>
            <a:pPr lvl="0"/>
            <a:r>
              <a:rPr lang="en-US"/>
              <a:t>CLICK TO EDITE SUBTITLE</a:t>
            </a:r>
          </a:p>
        </p:txBody>
      </p:sp>
      <p:sp>
        <p:nvSpPr>
          <p:cNvPr id="11" name="Title 2">
            <a:extLst>
              <a:ext uri="{FF2B5EF4-FFF2-40B4-BE49-F238E27FC236}">
                <a16:creationId xmlns:a16="http://schemas.microsoft.com/office/drawing/2014/main" id="{36040DD7-CE9F-45C9-8DE0-0526A507AE95}"/>
              </a:ext>
            </a:extLst>
          </p:cNvPr>
          <p:cNvSpPr>
            <a:spLocks noGrp="1"/>
          </p:cNvSpPr>
          <p:nvPr>
            <p:ph type="title"/>
          </p:nvPr>
        </p:nvSpPr>
        <p:spPr>
          <a:xfrm>
            <a:off x="775639" y="565310"/>
            <a:ext cx="16736726" cy="819044"/>
          </a:xfrm>
          <a:prstGeom prst="rect">
            <a:avLst/>
          </a:prstGeom>
        </p:spPr>
        <p:txBody>
          <a:bodyPr lIns="0" tIns="0" rIns="0" bIns="0" anchor="ctr"/>
          <a:lstStyle>
            <a:lvl1pPr algn="l">
              <a:defRPr sz="6000">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70975732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CPPT0029">
    <p:spTree>
      <p:nvGrpSpPr>
        <p:cNvPr id="1" name=""/>
        <p:cNvGrpSpPr/>
        <p:nvPr/>
      </p:nvGrpSpPr>
      <p:grpSpPr>
        <a:xfrm>
          <a:off x="0" y="0"/>
          <a:ext cx="0" cy="0"/>
          <a:chOff x="0" y="0"/>
          <a:chExt cx="0" cy="0"/>
        </a:xfrm>
      </p:grpSpPr>
      <p:sp>
        <p:nvSpPr>
          <p:cNvPr id="7" name="Picture Placeholder 17"/>
          <p:cNvSpPr>
            <a:spLocks noGrp="1"/>
          </p:cNvSpPr>
          <p:nvPr>
            <p:ph type="pic" sz="quarter" idx="11" hasCustomPrompt="1"/>
          </p:nvPr>
        </p:nvSpPr>
        <p:spPr>
          <a:xfrm>
            <a:off x="775639" y="2243111"/>
            <a:ext cx="4184182" cy="3405208"/>
          </a:xfrm>
          <a:custGeom>
            <a:avLst/>
            <a:gdLst>
              <a:gd name="connsiteX0" fmla="*/ 0 w 2092091"/>
              <a:gd name="connsiteY0" fmla="*/ 0 h 1702341"/>
              <a:gd name="connsiteX1" fmla="*/ 2092091 w 2092091"/>
              <a:gd name="connsiteY1" fmla="*/ 0 h 1702341"/>
              <a:gd name="connsiteX2" fmla="*/ 2092091 w 2092091"/>
              <a:gd name="connsiteY2" fmla="*/ 1702341 h 1702341"/>
              <a:gd name="connsiteX3" fmla="*/ 0 w 2092091"/>
              <a:gd name="connsiteY3" fmla="*/ 1702341 h 1702341"/>
            </a:gdLst>
            <a:ahLst/>
            <a:cxnLst>
              <a:cxn ang="0">
                <a:pos x="connsiteX0" y="connsiteY0"/>
              </a:cxn>
              <a:cxn ang="0">
                <a:pos x="connsiteX1" y="connsiteY1"/>
              </a:cxn>
              <a:cxn ang="0">
                <a:pos x="connsiteX2" y="connsiteY2"/>
              </a:cxn>
              <a:cxn ang="0">
                <a:pos x="connsiteX3" y="connsiteY3"/>
              </a:cxn>
            </a:cxnLst>
            <a:rect l="l" t="t" r="r" b="b"/>
            <a:pathLst>
              <a:path w="2092091" h="1702341">
                <a:moveTo>
                  <a:pt x="0" y="0"/>
                </a:moveTo>
                <a:lnTo>
                  <a:pt x="2092091" y="0"/>
                </a:lnTo>
                <a:lnTo>
                  <a:pt x="2092091" y="1702341"/>
                </a:lnTo>
                <a:lnTo>
                  <a:pt x="0" y="1702341"/>
                </a:lnTo>
                <a:close/>
              </a:path>
            </a:pathLst>
          </a:custGeom>
          <a:solidFill>
            <a:schemeClr val="bg1">
              <a:lumMod val="95000"/>
            </a:schemeClr>
          </a:solidFill>
          <a:ln w="19050">
            <a:noFill/>
          </a:ln>
        </p:spPr>
        <p:txBody>
          <a:bodyPr wrap="square" lIns="0" tIns="0" rIns="0" bIns="182880" anchor="b">
            <a:noAutofit/>
          </a:bodyPr>
          <a:lstStyle>
            <a:lvl1pPr algn="ctr" rtl="0">
              <a:buNone/>
              <a:defRPr sz="2800">
                <a:solidFill>
                  <a:schemeClr val="tx1">
                    <a:lumMod val="75000"/>
                    <a:lumOff val="25000"/>
                  </a:schemeClr>
                </a:solidFill>
              </a:defRPr>
            </a:lvl1pPr>
          </a:lstStyle>
          <a:p>
            <a:r>
              <a:rPr lang="en-US"/>
              <a:t>Image Holder</a:t>
            </a:r>
          </a:p>
        </p:txBody>
      </p:sp>
      <p:sp>
        <p:nvSpPr>
          <p:cNvPr id="8" name="Picture Placeholder 18"/>
          <p:cNvSpPr>
            <a:spLocks noGrp="1"/>
          </p:cNvSpPr>
          <p:nvPr>
            <p:ph type="pic" sz="quarter" idx="12" hasCustomPrompt="1"/>
          </p:nvPr>
        </p:nvSpPr>
        <p:spPr>
          <a:xfrm>
            <a:off x="4959821" y="5648319"/>
            <a:ext cx="4184182" cy="3405208"/>
          </a:xfrm>
          <a:custGeom>
            <a:avLst/>
            <a:gdLst>
              <a:gd name="connsiteX0" fmla="*/ 0 w 2092091"/>
              <a:gd name="connsiteY0" fmla="*/ 0 h 1702341"/>
              <a:gd name="connsiteX1" fmla="*/ 2092091 w 2092091"/>
              <a:gd name="connsiteY1" fmla="*/ 0 h 1702341"/>
              <a:gd name="connsiteX2" fmla="*/ 2092091 w 2092091"/>
              <a:gd name="connsiteY2" fmla="*/ 1702341 h 1702341"/>
              <a:gd name="connsiteX3" fmla="*/ 0 w 2092091"/>
              <a:gd name="connsiteY3" fmla="*/ 1702341 h 1702341"/>
            </a:gdLst>
            <a:ahLst/>
            <a:cxnLst>
              <a:cxn ang="0">
                <a:pos x="connsiteX0" y="connsiteY0"/>
              </a:cxn>
              <a:cxn ang="0">
                <a:pos x="connsiteX1" y="connsiteY1"/>
              </a:cxn>
              <a:cxn ang="0">
                <a:pos x="connsiteX2" y="connsiteY2"/>
              </a:cxn>
              <a:cxn ang="0">
                <a:pos x="connsiteX3" y="connsiteY3"/>
              </a:cxn>
            </a:cxnLst>
            <a:rect l="l" t="t" r="r" b="b"/>
            <a:pathLst>
              <a:path w="2092091" h="1702341">
                <a:moveTo>
                  <a:pt x="0" y="0"/>
                </a:moveTo>
                <a:lnTo>
                  <a:pt x="2092091" y="0"/>
                </a:lnTo>
                <a:lnTo>
                  <a:pt x="2092091" y="1702341"/>
                </a:lnTo>
                <a:lnTo>
                  <a:pt x="0" y="1702341"/>
                </a:lnTo>
                <a:close/>
              </a:path>
            </a:pathLst>
          </a:custGeom>
          <a:solidFill>
            <a:schemeClr val="bg1">
              <a:lumMod val="95000"/>
            </a:schemeClr>
          </a:solidFill>
          <a:ln w="19050">
            <a:noFill/>
          </a:ln>
        </p:spPr>
        <p:txBody>
          <a:bodyPr wrap="square" lIns="0" tIns="0" rIns="0" bIns="182880" anchor="b">
            <a:noAutofit/>
          </a:bodyPr>
          <a:lstStyle>
            <a:lvl1pPr algn="ctr" rtl="0">
              <a:buNone/>
              <a:defRPr sz="2800">
                <a:solidFill>
                  <a:schemeClr val="tx1">
                    <a:lumMod val="75000"/>
                    <a:lumOff val="25000"/>
                  </a:schemeClr>
                </a:solidFill>
              </a:defRPr>
            </a:lvl1pPr>
          </a:lstStyle>
          <a:p>
            <a:r>
              <a:rPr lang="en-US"/>
              <a:t>Image Holder</a:t>
            </a:r>
          </a:p>
        </p:txBody>
      </p:sp>
      <p:sp>
        <p:nvSpPr>
          <p:cNvPr id="12" name="Picture Placeholder 20"/>
          <p:cNvSpPr>
            <a:spLocks noGrp="1"/>
          </p:cNvSpPr>
          <p:nvPr>
            <p:ph type="pic" sz="quarter" idx="13" hasCustomPrompt="1"/>
          </p:nvPr>
        </p:nvSpPr>
        <p:spPr>
          <a:xfrm>
            <a:off x="13328183" y="5648319"/>
            <a:ext cx="4184182" cy="3405208"/>
          </a:xfrm>
          <a:custGeom>
            <a:avLst/>
            <a:gdLst>
              <a:gd name="connsiteX0" fmla="*/ 0 w 2092091"/>
              <a:gd name="connsiteY0" fmla="*/ 0 h 1702341"/>
              <a:gd name="connsiteX1" fmla="*/ 2092091 w 2092091"/>
              <a:gd name="connsiteY1" fmla="*/ 0 h 1702341"/>
              <a:gd name="connsiteX2" fmla="*/ 2092091 w 2092091"/>
              <a:gd name="connsiteY2" fmla="*/ 1702341 h 1702341"/>
              <a:gd name="connsiteX3" fmla="*/ 0 w 2092091"/>
              <a:gd name="connsiteY3" fmla="*/ 1702341 h 1702341"/>
            </a:gdLst>
            <a:ahLst/>
            <a:cxnLst>
              <a:cxn ang="0">
                <a:pos x="connsiteX0" y="connsiteY0"/>
              </a:cxn>
              <a:cxn ang="0">
                <a:pos x="connsiteX1" y="connsiteY1"/>
              </a:cxn>
              <a:cxn ang="0">
                <a:pos x="connsiteX2" y="connsiteY2"/>
              </a:cxn>
              <a:cxn ang="0">
                <a:pos x="connsiteX3" y="connsiteY3"/>
              </a:cxn>
            </a:cxnLst>
            <a:rect l="l" t="t" r="r" b="b"/>
            <a:pathLst>
              <a:path w="2092091" h="1702341">
                <a:moveTo>
                  <a:pt x="0" y="0"/>
                </a:moveTo>
                <a:lnTo>
                  <a:pt x="2092091" y="0"/>
                </a:lnTo>
                <a:lnTo>
                  <a:pt x="2092091" y="1702341"/>
                </a:lnTo>
                <a:lnTo>
                  <a:pt x="0" y="1702341"/>
                </a:lnTo>
                <a:close/>
              </a:path>
            </a:pathLst>
          </a:custGeom>
          <a:solidFill>
            <a:schemeClr val="bg1">
              <a:lumMod val="95000"/>
            </a:schemeClr>
          </a:solidFill>
          <a:ln w="19050">
            <a:noFill/>
          </a:ln>
        </p:spPr>
        <p:txBody>
          <a:bodyPr wrap="square" lIns="0" tIns="0" rIns="0" bIns="182880" anchor="b">
            <a:noAutofit/>
          </a:bodyPr>
          <a:lstStyle>
            <a:lvl1pPr algn="ctr" rtl="0">
              <a:buNone/>
              <a:defRPr sz="2800">
                <a:solidFill>
                  <a:schemeClr val="tx1">
                    <a:lumMod val="75000"/>
                    <a:lumOff val="25000"/>
                  </a:schemeClr>
                </a:solidFill>
              </a:defRPr>
            </a:lvl1pPr>
          </a:lstStyle>
          <a:p>
            <a:r>
              <a:rPr lang="en-US"/>
              <a:t>Image Holder</a:t>
            </a:r>
          </a:p>
        </p:txBody>
      </p:sp>
      <p:sp>
        <p:nvSpPr>
          <p:cNvPr id="13" name="Picture Placeholder 19"/>
          <p:cNvSpPr>
            <a:spLocks noGrp="1"/>
          </p:cNvSpPr>
          <p:nvPr>
            <p:ph type="pic" sz="quarter" idx="14" hasCustomPrompt="1"/>
          </p:nvPr>
        </p:nvSpPr>
        <p:spPr>
          <a:xfrm>
            <a:off x="9144001" y="2243111"/>
            <a:ext cx="4184182" cy="3405208"/>
          </a:xfrm>
          <a:custGeom>
            <a:avLst/>
            <a:gdLst>
              <a:gd name="connsiteX0" fmla="*/ 0 w 2092091"/>
              <a:gd name="connsiteY0" fmla="*/ 0 h 1702341"/>
              <a:gd name="connsiteX1" fmla="*/ 2092091 w 2092091"/>
              <a:gd name="connsiteY1" fmla="*/ 0 h 1702341"/>
              <a:gd name="connsiteX2" fmla="*/ 2092091 w 2092091"/>
              <a:gd name="connsiteY2" fmla="*/ 1702341 h 1702341"/>
              <a:gd name="connsiteX3" fmla="*/ 0 w 2092091"/>
              <a:gd name="connsiteY3" fmla="*/ 1702341 h 1702341"/>
            </a:gdLst>
            <a:ahLst/>
            <a:cxnLst>
              <a:cxn ang="0">
                <a:pos x="connsiteX0" y="connsiteY0"/>
              </a:cxn>
              <a:cxn ang="0">
                <a:pos x="connsiteX1" y="connsiteY1"/>
              </a:cxn>
              <a:cxn ang="0">
                <a:pos x="connsiteX2" y="connsiteY2"/>
              </a:cxn>
              <a:cxn ang="0">
                <a:pos x="connsiteX3" y="connsiteY3"/>
              </a:cxn>
            </a:cxnLst>
            <a:rect l="l" t="t" r="r" b="b"/>
            <a:pathLst>
              <a:path w="2092091" h="1702341">
                <a:moveTo>
                  <a:pt x="0" y="0"/>
                </a:moveTo>
                <a:lnTo>
                  <a:pt x="2092091" y="0"/>
                </a:lnTo>
                <a:lnTo>
                  <a:pt x="2092091" y="1702341"/>
                </a:lnTo>
                <a:lnTo>
                  <a:pt x="0" y="1702341"/>
                </a:lnTo>
                <a:close/>
              </a:path>
            </a:pathLst>
          </a:custGeom>
          <a:solidFill>
            <a:schemeClr val="bg1">
              <a:lumMod val="95000"/>
            </a:schemeClr>
          </a:solidFill>
          <a:ln w="19050">
            <a:noFill/>
          </a:ln>
        </p:spPr>
        <p:txBody>
          <a:bodyPr wrap="square" lIns="0" tIns="0" rIns="0" bIns="182880" anchor="b">
            <a:noAutofit/>
          </a:bodyPr>
          <a:lstStyle>
            <a:lvl1pPr algn="ctr" rtl="0">
              <a:buNone/>
              <a:defRPr sz="2800">
                <a:solidFill>
                  <a:schemeClr val="tx1">
                    <a:lumMod val="75000"/>
                    <a:lumOff val="25000"/>
                  </a:schemeClr>
                </a:solidFill>
              </a:defRPr>
            </a:lvl1pPr>
          </a:lstStyle>
          <a:p>
            <a:r>
              <a:rPr lang="en-US"/>
              <a:t>Image Holder</a:t>
            </a:r>
          </a:p>
        </p:txBody>
      </p:sp>
      <p:sp>
        <p:nvSpPr>
          <p:cNvPr id="10" name="Text Placeholder 3">
            <a:extLst>
              <a:ext uri="{FF2B5EF4-FFF2-40B4-BE49-F238E27FC236}">
                <a16:creationId xmlns:a16="http://schemas.microsoft.com/office/drawing/2014/main" id="{504B57BD-BA3D-435E-97E0-1A09EC066847}"/>
              </a:ext>
            </a:extLst>
          </p:cNvPr>
          <p:cNvSpPr>
            <a:spLocks noGrp="1"/>
          </p:cNvSpPr>
          <p:nvPr>
            <p:ph type="body" sz="half" idx="2" hasCustomPrompt="1"/>
          </p:nvPr>
        </p:nvSpPr>
        <p:spPr>
          <a:xfrm>
            <a:off x="775639" y="1461287"/>
            <a:ext cx="16736726" cy="346563"/>
          </a:xfrm>
          <a:prstGeom prst="rect">
            <a:avLst/>
          </a:prstGeom>
        </p:spPr>
        <p:txBody>
          <a:bodyPr wrap="none" lIns="0" tIns="0" rIns="0" bIns="0" anchor="ctr">
            <a:noAutofit/>
          </a:bodyPr>
          <a:lstStyle>
            <a:lvl1pPr marL="0" indent="0" algn="l">
              <a:buNone/>
              <a:defRPr sz="2200" b="0" baseline="0">
                <a:solidFill>
                  <a:schemeClr val="bg1">
                    <a:lumMod val="50000"/>
                  </a:schemeClr>
                </a:solidFill>
                <a:latin typeface="+mn-lt"/>
                <a:ea typeface="Roboto" panose="02000000000000000000" pitchFamily="2" charset="0"/>
              </a:defRPr>
            </a:lvl1pPr>
            <a:lvl2pPr marL="914378" indent="0">
              <a:buNone/>
              <a:defRPr sz="2400"/>
            </a:lvl2pPr>
            <a:lvl3pPr marL="1828754" indent="0">
              <a:buNone/>
              <a:defRPr sz="2000"/>
            </a:lvl3pPr>
            <a:lvl4pPr marL="2743132" indent="0">
              <a:buNone/>
              <a:defRPr sz="1800"/>
            </a:lvl4pPr>
            <a:lvl5pPr marL="3657508" indent="0">
              <a:buNone/>
              <a:defRPr sz="1800"/>
            </a:lvl5pPr>
            <a:lvl6pPr marL="4571886" indent="0">
              <a:buNone/>
              <a:defRPr sz="1800"/>
            </a:lvl6pPr>
            <a:lvl7pPr marL="5486262" indent="0">
              <a:buNone/>
              <a:defRPr sz="1800"/>
            </a:lvl7pPr>
            <a:lvl8pPr marL="6400640" indent="0">
              <a:buNone/>
              <a:defRPr sz="1800"/>
            </a:lvl8pPr>
            <a:lvl9pPr marL="7315018" indent="0">
              <a:buNone/>
              <a:defRPr sz="1800"/>
            </a:lvl9pPr>
          </a:lstStyle>
          <a:p>
            <a:pPr lvl="0"/>
            <a:r>
              <a:rPr lang="en-US"/>
              <a:t>CLICK TO EDITE SUBTITLE</a:t>
            </a:r>
          </a:p>
        </p:txBody>
      </p:sp>
      <p:sp>
        <p:nvSpPr>
          <p:cNvPr id="11" name="Title 2">
            <a:extLst>
              <a:ext uri="{FF2B5EF4-FFF2-40B4-BE49-F238E27FC236}">
                <a16:creationId xmlns:a16="http://schemas.microsoft.com/office/drawing/2014/main" id="{DD6C6E6B-25CA-4F49-911D-0252C0A79628}"/>
              </a:ext>
            </a:extLst>
          </p:cNvPr>
          <p:cNvSpPr>
            <a:spLocks noGrp="1"/>
          </p:cNvSpPr>
          <p:nvPr>
            <p:ph type="title"/>
          </p:nvPr>
        </p:nvSpPr>
        <p:spPr>
          <a:xfrm>
            <a:off x="775639" y="565310"/>
            <a:ext cx="16736726" cy="819044"/>
          </a:xfrm>
          <a:prstGeom prst="rect">
            <a:avLst/>
          </a:prstGeom>
        </p:spPr>
        <p:txBody>
          <a:bodyPr lIns="0" tIns="0" rIns="0" bIns="0" anchor="ctr"/>
          <a:lstStyle>
            <a:lvl1pPr algn="l">
              <a:defRPr sz="6000">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14521087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CPPT0030">
    <p:spTree>
      <p:nvGrpSpPr>
        <p:cNvPr id="1" name=""/>
        <p:cNvGrpSpPr/>
        <p:nvPr/>
      </p:nvGrpSpPr>
      <p:grpSpPr>
        <a:xfrm>
          <a:off x="0" y="0"/>
          <a:ext cx="0" cy="0"/>
          <a:chOff x="0" y="0"/>
          <a:chExt cx="0" cy="0"/>
        </a:xfrm>
      </p:grpSpPr>
      <p:sp>
        <p:nvSpPr>
          <p:cNvPr id="7" name="Picture Placeholder 17"/>
          <p:cNvSpPr>
            <a:spLocks noGrp="1"/>
          </p:cNvSpPr>
          <p:nvPr>
            <p:ph type="pic" sz="quarter" idx="11" hasCustomPrompt="1"/>
          </p:nvPr>
        </p:nvSpPr>
        <p:spPr>
          <a:xfrm>
            <a:off x="4959819" y="2243111"/>
            <a:ext cx="4184182" cy="3405208"/>
          </a:xfrm>
          <a:custGeom>
            <a:avLst/>
            <a:gdLst>
              <a:gd name="connsiteX0" fmla="*/ 0 w 2092091"/>
              <a:gd name="connsiteY0" fmla="*/ 0 h 1702341"/>
              <a:gd name="connsiteX1" fmla="*/ 2092091 w 2092091"/>
              <a:gd name="connsiteY1" fmla="*/ 0 h 1702341"/>
              <a:gd name="connsiteX2" fmla="*/ 2092091 w 2092091"/>
              <a:gd name="connsiteY2" fmla="*/ 1702341 h 1702341"/>
              <a:gd name="connsiteX3" fmla="*/ 0 w 2092091"/>
              <a:gd name="connsiteY3" fmla="*/ 1702341 h 1702341"/>
            </a:gdLst>
            <a:ahLst/>
            <a:cxnLst>
              <a:cxn ang="0">
                <a:pos x="connsiteX0" y="connsiteY0"/>
              </a:cxn>
              <a:cxn ang="0">
                <a:pos x="connsiteX1" y="connsiteY1"/>
              </a:cxn>
              <a:cxn ang="0">
                <a:pos x="connsiteX2" y="connsiteY2"/>
              </a:cxn>
              <a:cxn ang="0">
                <a:pos x="connsiteX3" y="connsiteY3"/>
              </a:cxn>
            </a:cxnLst>
            <a:rect l="l" t="t" r="r" b="b"/>
            <a:pathLst>
              <a:path w="2092091" h="1702341">
                <a:moveTo>
                  <a:pt x="0" y="0"/>
                </a:moveTo>
                <a:lnTo>
                  <a:pt x="2092091" y="0"/>
                </a:lnTo>
                <a:lnTo>
                  <a:pt x="2092091" y="1702341"/>
                </a:lnTo>
                <a:lnTo>
                  <a:pt x="0" y="1702341"/>
                </a:lnTo>
                <a:close/>
              </a:path>
            </a:pathLst>
          </a:custGeom>
          <a:solidFill>
            <a:schemeClr val="bg1">
              <a:lumMod val="95000"/>
            </a:schemeClr>
          </a:solidFill>
          <a:ln w="19050">
            <a:noFill/>
          </a:ln>
        </p:spPr>
        <p:txBody>
          <a:bodyPr wrap="square" lIns="0" tIns="0" rIns="0" bIns="182880" anchor="b">
            <a:noAutofit/>
          </a:bodyPr>
          <a:lstStyle>
            <a:lvl1pPr algn="ctr" rtl="0">
              <a:buNone/>
              <a:defRPr sz="2800">
                <a:solidFill>
                  <a:schemeClr val="tx1">
                    <a:lumMod val="75000"/>
                    <a:lumOff val="25000"/>
                  </a:schemeClr>
                </a:solidFill>
              </a:defRPr>
            </a:lvl1pPr>
          </a:lstStyle>
          <a:p>
            <a:r>
              <a:rPr lang="en-US"/>
              <a:t>Image Holder</a:t>
            </a:r>
          </a:p>
        </p:txBody>
      </p:sp>
      <p:sp>
        <p:nvSpPr>
          <p:cNvPr id="8" name="Picture Placeholder 18"/>
          <p:cNvSpPr>
            <a:spLocks noGrp="1"/>
          </p:cNvSpPr>
          <p:nvPr>
            <p:ph type="pic" sz="quarter" idx="12" hasCustomPrompt="1"/>
          </p:nvPr>
        </p:nvSpPr>
        <p:spPr>
          <a:xfrm>
            <a:off x="4959821" y="5648319"/>
            <a:ext cx="4184182" cy="3405208"/>
          </a:xfrm>
          <a:custGeom>
            <a:avLst/>
            <a:gdLst>
              <a:gd name="connsiteX0" fmla="*/ 0 w 2092091"/>
              <a:gd name="connsiteY0" fmla="*/ 0 h 1702341"/>
              <a:gd name="connsiteX1" fmla="*/ 2092091 w 2092091"/>
              <a:gd name="connsiteY1" fmla="*/ 0 h 1702341"/>
              <a:gd name="connsiteX2" fmla="*/ 2092091 w 2092091"/>
              <a:gd name="connsiteY2" fmla="*/ 1702341 h 1702341"/>
              <a:gd name="connsiteX3" fmla="*/ 0 w 2092091"/>
              <a:gd name="connsiteY3" fmla="*/ 1702341 h 1702341"/>
            </a:gdLst>
            <a:ahLst/>
            <a:cxnLst>
              <a:cxn ang="0">
                <a:pos x="connsiteX0" y="connsiteY0"/>
              </a:cxn>
              <a:cxn ang="0">
                <a:pos x="connsiteX1" y="connsiteY1"/>
              </a:cxn>
              <a:cxn ang="0">
                <a:pos x="connsiteX2" y="connsiteY2"/>
              </a:cxn>
              <a:cxn ang="0">
                <a:pos x="connsiteX3" y="connsiteY3"/>
              </a:cxn>
            </a:cxnLst>
            <a:rect l="l" t="t" r="r" b="b"/>
            <a:pathLst>
              <a:path w="2092091" h="1702341">
                <a:moveTo>
                  <a:pt x="0" y="0"/>
                </a:moveTo>
                <a:lnTo>
                  <a:pt x="2092091" y="0"/>
                </a:lnTo>
                <a:lnTo>
                  <a:pt x="2092091" y="1702341"/>
                </a:lnTo>
                <a:lnTo>
                  <a:pt x="0" y="1702341"/>
                </a:lnTo>
                <a:close/>
              </a:path>
            </a:pathLst>
          </a:custGeom>
          <a:solidFill>
            <a:schemeClr val="bg1">
              <a:lumMod val="95000"/>
            </a:schemeClr>
          </a:solidFill>
          <a:ln w="19050">
            <a:noFill/>
          </a:ln>
        </p:spPr>
        <p:txBody>
          <a:bodyPr wrap="square" lIns="0" tIns="0" rIns="0" bIns="182880" anchor="b">
            <a:noAutofit/>
          </a:bodyPr>
          <a:lstStyle>
            <a:lvl1pPr algn="ctr" rtl="0">
              <a:buNone/>
              <a:defRPr sz="2800">
                <a:solidFill>
                  <a:schemeClr val="tx1">
                    <a:lumMod val="75000"/>
                    <a:lumOff val="25000"/>
                  </a:schemeClr>
                </a:solidFill>
              </a:defRPr>
            </a:lvl1pPr>
          </a:lstStyle>
          <a:p>
            <a:r>
              <a:rPr lang="en-US"/>
              <a:t>Image Holder</a:t>
            </a:r>
          </a:p>
        </p:txBody>
      </p:sp>
      <p:sp>
        <p:nvSpPr>
          <p:cNvPr id="12" name="Picture Placeholder 20"/>
          <p:cNvSpPr>
            <a:spLocks noGrp="1"/>
          </p:cNvSpPr>
          <p:nvPr>
            <p:ph type="pic" sz="quarter" idx="13" hasCustomPrompt="1"/>
          </p:nvPr>
        </p:nvSpPr>
        <p:spPr>
          <a:xfrm>
            <a:off x="13328183" y="5648319"/>
            <a:ext cx="4184182" cy="3405208"/>
          </a:xfrm>
          <a:custGeom>
            <a:avLst/>
            <a:gdLst>
              <a:gd name="connsiteX0" fmla="*/ 0 w 2092091"/>
              <a:gd name="connsiteY0" fmla="*/ 0 h 1702341"/>
              <a:gd name="connsiteX1" fmla="*/ 2092091 w 2092091"/>
              <a:gd name="connsiteY1" fmla="*/ 0 h 1702341"/>
              <a:gd name="connsiteX2" fmla="*/ 2092091 w 2092091"/>
              <a:gd name="connsiteY2" fmla="*/ 1702341 h 1702341"/>
              <a:gd name="connsiteX3" fmla="*/ 0 w 2092091"/>
              <a:gd name="connsiteY3" fmla="*/ 1702341 h 1702341"/>
            </a:gdLst>
            <a:ahLst/>
            <a:cxnLst>
              <a:cxn ang="0">
                <a:pos x="connsiteX0" y="connsiteY0"/>
              </a:cxn>
              <a:cxn ang="0">
                <a:pos x="connsiteX1" y="connsiteY1"/>
              </a:cxn>
              <a:cxn ang="0">
                <a:pos x="connsiteX2" y="connsiteY2"/>
              </a:cxn>
              <a:cxn ang="0">
                <a:pos x="connsiteX3" y="connsiteY3"/>
              </a:cxn>
            </a:cxnLst>
            <a:rect l="l" t="t" r="r" b="b"/>
            <a:pathLst>
              <a:path w="2092091" h="1702341">
                <a:moveTo>
                  <a:pt x="0" y="0"/>
                </a:moveTo>
                <a:lnTo>
                  <a:pt x="2092091" y="0"/>
                </a:lnTo>
                <a:lnTo>
                  <a:pt x="2092091" y="1702341"/>
                </a:lnTo>
                <a:lnTo>
                  <a:pt x="0" y="1702341"/>
                </a:lnTo>
                <a:close/>
              </a:path>
            </a:pathLst>
          </a:custGeom>
          <a:solidFill>
            <a:schemeClr val="bg1">
              <a:lumMod val="95000"/>
            </a:schemeClr>
          </a:solidFill>
          <a:ln w="19050">
            <a:noFill/>
          </a:ln>
        </p:spPr>
        <p:txBody>
          <a:bodyPr wrap="square" lIns="0" tIns="0" rIns="0" bIns="182880" anchor="b">
            <a:noAutofit/>
          </a:bodyPr>
          <a:lstStyle>
            <a:lvl1pPr algn="ctr" rtl="0">
              <a:buNone/>
              <a:defRPr sz="2800">
                <a:solidFill>
                  <a:schemeClr val="tx1">
                    <a:lumMod val="75000"/>
                    <a:lumOff val="25000"/>
                  </a:schemeClr>
                </a:solidFill>
              </a:defRPr>
            </a:lvl1pPr>
          </a:lstStyle>
          <a:p>
            <a:r>
              <a:rPr lang="en-US"/>
              <a:t>Image Holder</a:t>
            </a:r>
          </a:p>
        </p:txBody>
      </p:sp>
      <p:sp>
        <p:nvSpPr>
          <p:cNvPr id="13" name="Picture Placeholder 19"/>
          <p:cNvSpPr>
            <a:spLocks noGrp="1"/>
          </p:cNvSpPr>
          <p:nvPr>
            <p:ph type="pic" sz="quarter" idx="14" hasCustomPrompt="1"/>
          </p:nvPr>
        </p:nvSpPr>
        <p:spPr>
          <a:xfrm>
            <a:off x="13314545" y="2243111"/>
            <a:ext cx="4184182" cy="3405208"/>
          </a:xfrm>
          <a:custGeom>
            <a:avLst/>
            <a:gdLst>
              <a:gd name="connsiteX0" fmla="*/ 0 w 2092091"/>
              <a:gd name="connsiteY0" fmla="*/ 0 h 1702341"/>
              <a:gd name="connsiteX1" fmla="*/ 2092091 w 2092091"/>
              <a:gd name="connsiteY1" fmla="*/ 0 h 1702341"/>
              <a:gd name="connsiteX2" fmla="*/ 2092091 w 2092091"/>
              <a:gd name="connsiteY2" fmla="*/ 1702341 h 1702341"/>
              <a:gd name="connsiteX3" fmla="*/ 0 w 2092091"/>
              <a:gd name="connsiteY3" fmla="*/ 1702341 h 1702341"/>
            </a:gdLst>
            <a:ahLst/>
            <a:cxnLst>
              <a:cxn ang="0">
                <a:pos x="connsiteX0" y="connsiteY0"/>
              </a:cxn>
              <a:cxn ang="0">
                <a:pos x="connsiteX1" y="connsiteY1"/>
              </a:cxn>
              <a:cxn ang="0">
                <a:pos x="connsiteX2" y="connsiteY2"/>
              </a:cxn>
              <a:cxn ang="0">
                <a:pos x="connsiteX3" y="connsiteY3"/>
              </a:cxn>
            </a:cxnLst>
            <a:rect l="l" t="t" r="r" b="b"/>
            <a:pathLst>
              <a:path w="2092091" h="1702341">
                <a:moveTo>
                  <a:pt x="0" y="0"/>
                </a:moveTo>
                <a:lnTo>
                  <a:pt x="2092091" y="0"/>
                </a:lnTo>
                <a:lnTo>
                  <a:pt x="2092091" y="1702341"/>
                </a:lnTo>
                <a:lnTo>
                  <a:pt x="0" y="1702341"/>
                </a:lnTo>
                <a:close/>
              </a:path>
            </a:pathLst>
          </a:custGeom>
          <a:solidFill>
            <a:schemeClr val="bg1">
              <a:lumMod val="95000"/>
            </a:schemeClr>
          </a:solidFill>
          <a:ln w="19050">
            <a:noFill/>
          </a:ln>
        </p:spPr>
        <p:txBody>
          <a:bodyPr wrap="square" lIns="0" tIns="0" rIns="0" bIns="182880" anchor="b">
            <a:noAutofit/>
          </a:bodyPr>
          <a:lstStyle>
            <a:lvl1pPr algn="ctr" rtl="0">
              <a:buNone/>
              <a:defRPr sz="2800">
                <a:solidFill>
                  <a:schemeClr val="tx1">
                    <a:lumMod val="75000"/>
                    <a:lumOff val="25000"/>
                  </a:schemeClr>
                </a:solidFill>
              </a:defRPr>
            </a:lvl1pPr>
          </a:lstStyle>
          <a:p>
            <a:r>
              <a:rPr lang="en-US"/>
              <a:t>Image Holder</a:t>
            </a:r>
          </a:p>
        </p:txBody>
      </p:sp>
      <p:sp>
        <p:nvSpPr>
          <p:cNvPr id="10" name="Text Placeholder 3">
            <a:extLst>
              <a:ext uri="{FF2B5EF4-FFF2-40B4-BE49-F238E27FC236}">
                <a16:creationId xmlns:a16="http://schemas.microsoft.com/office/drawing/2014/main" id="{429DE95A-45DB-4D2B-8E7E-C4654BF448E4}"/>
              </a:ext>
            </a:extLst>
          </p:cNvPr>
          <p:cNvSpPr>
            <a:spLocks noGrp="1"/>
          </p:cNvSpPr>
          <p:nvPr>
            <p:ph type="body" sz="half" idx="2" hasCustomPrompt="1"/>
          </p:nvPr>
        </p:nvSpPr>
        <p:spPr>
          <a:xfrm>
            <a:off x="775639" y="1461287"/>
            <a:ext cx="16736726" cy="346563"/>
          </a:xfrm>
          <a:prstGeom prst="rect">
            <a:avLst/>
          </a:prstGeom>
        </p:spPr>
        <p:txBody>
          <a:bodyPr wrap="none" lIns="0" tIns="0" rIns="0" bIns="0" anchor="ctr">
            <a:noAutofit/>
          </a:bodyPr>
          <a:lstStyle>
            <a:lvl1pPr marL="0" indent="0" algn="l">
              <a:buNone/>
              <a:defRPr sz="2200" b="0" baseline="0">
                <a:solidFill>
                  <a:schemeClr val="bg1">
                    <a:lumMod val="50000"/>
                  </a:schemeClr>
                </a:solidFill>
                <a:latin typeface="+mn-lt"/>
                <a:ea typeface="Roboto" panose="02000000000000000000" pitchFamily="2" charset="0"/>
              </a:defRPr>
            </a:lvl1pPr>
            <a:lvl2pPr marL="914378" indent="0">
              <a:buNone/>
              <a:defRPr sz="2400"/>
            </a:lvl2pPr>
            <a:lvl3pPr marL="1828754" indent="0">
              <a:buNone/>
              <a:defRPr sz="2000"/>
            </a:lvl3pPr>
            <a:lvl4pPr marL="2743132" indent="0">
              <a:buNone/>
              <a:defRPr sz="1800"/>
            </a:lvl4pPr>
            <a:lvl5pPr marL="3657508" indent="0">
              <a:buNone/>
              <a:defRPr sz="1800"/>
            </a:lvl5pPr>
            <a:lvl6pPr marL="4571886" indent="0">
              <a:buNone/>
              <a:defRPr sz="1800"/>
            </a:lvl6pPr>
            <a:lvl7pPr marL="5486262" indent="0">
              <a:buNone/>
              <a:defRPr sz="1800"/>
            </a:lvl7pPr>
            <a:lvl8pPr marL="6400640" indent="0">
              <a:buNone/>
              <a:defRPr sz="1800"/>
            </a:lvl8pPr>
            <a:lvl9pPr marL="7315018" indent="0">
              <a:buNone/>
              <a:defRPr sz="1800"/>
            </a:lvl9pPr>
          </a:lstStyle>
          <a:p>
            <a:pPr lvl="0"/>
            <a:r>
              <a:rPr lang="en-US"/>
              <a:t>CLICK TO EDITE SUBTITLE</a:t>
            </a:r>
          </a:p>
        </p:txBody>
      </p:sp>
      <p:sp>
        <p:nvSpPr>
          <p:cNvPr id="11" name="Title 2">
            <a:extLst>
              <a:ext uri="{FF2B5EF4-FFF2-40B4-BE49-F238E27FC236}">
                <a16:creationId xmlns:a16="http://schemas.microsoft.com/office/drawing/2014/main" id="{84C667FD-A758-42BF-BAB5-BDF6FFD265E6}"/>
              </a:ext>
            </a:extLst>
          </p:cNvPr>
          <p:cNvSpPr>
            <a:spLocks noGrp="1"/>
          </p:cNvSpPr>
          <p:nvPr>
            <p:ph type="title"/>
          </p:nvPr>
        </p:nvSpPr>
        <p:spPr>
          <a:xfrm>
            <a:off x="775639" y="565310"/>
            <a:ext cx="16736726" cy="819044"/>
          </a:xfrm>
          <a:prstGeom prst="rect">
            <a:avLst/>
          </a:prstGeom>
        </p:spPr>
        <p:txBody>
          <a:bodyPr lIns="0" tIns="0" rIns="0" bIns="0" anchor="ctr"/>
          <a:lstStyle>
            <a:lvl1pPr algn="l">
              <a:defRPr sz="6000">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1427795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583A68-9454-A248-9AA0-43DAA36DB080}"/>
              </a:ext>
            </a:extLst>
          </p:cNvPr>
          <p:cNvSpPr>
            <a:spLocks noGrp="1"/>
          </p:cNvSpPr>
          <p:nvPr>
            <p:ph type="title" orient="vert"/>
          </p:nvPr>
        </p:nvSpPr>
        <p:spPr>
          <a:xfrm>
            <a:off x="13087350" y="547772"/>
            <a:ext cx="3943350" cy="8719103"/>
          </a:xfrm>
          <a:prstGeom prst="rect">
            <a:avLst/>
          </a:prstGeo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9E53CB2-A061-554A-92EA-0D14AC3A75FC}"/>
              </a:ext>
            </a:extLst>
          </p:cNvPr>
          <p:cNvSpPr>
            <a:spLocks noGrp="1"/>
          </p:cNvSpPr>
          <p:nvPr>
            <p:ph type="body" orient="vert" idx="1"/>
          </p:nvPr>
        </p:nvSpPr>
        <p:spPr>
          <a:xfrm>
            <a:off x="1257300" y="547772"/>
            <a:ext cx="11601450" cy="871910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72560544"/>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theme" Target="../theme/theme1.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8660" y="761924"/>
            <a:ext cx="15773400" cy="473940"/>
          </a:xfrm>
          <a:prstGeom prst="rect">
            <a:avLst/>
          </a:prstGeom>
        </p:spPr>
        <p:txBody>
          <a:bodyPr vert="horz" lIns="0" tIns="0" rIns="0" bIns="0" rtlCol="0" anchor="ctr">
            <a:noAutofit/>
          </a:bodyPr>
          <a:lstStyle/>
          <a:p>
            <a:r>
              <a:rPr lang="en-GB"/>
              <a:t>Click to edit Master title style</a:t>
            </a:r>
            <a:endParaRPr lang="en-US"/>
          </a:p>
        </p:txBody>
      </p:sp>
      <p:sp>
        <p:nvSpPr>
          <p:cNvPr id="3" name="Text Placeholder 2"/>
          <p:cNvSpPr>
            <a:spLocks noGrp="1"/>
          </p:cNvSpPr>
          <p:nvPr>
            <p:ph type="body" idx="1"/>
          </p:nvPr>
        </p:nvSpPr>
        <p:spPr>
          <a:xfrm>
            <a:off x="708660" y="2574505"/>
            <a:ext cx="16322040" cy="6528015"/>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6896151"/>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 id="2147483691" r:id="rId28"/>
    <p:sldLayoutId id="2147483692" r:id="rId29"/>
    <p:sldLayoutId id="2147483693" r:id="rId30"/>
    <p:sldLayoutId id="2147483694" r:id="rId31"/>
    <p:sldLayoutId id="2147483695" r:id="rId32"/>
    <p:sldLayoutId id="2147483696" r:id="rId33"/>
    <p:sldLayoutId id="2147483697" r:id="rId34"/>
    <p:sldLayoutId id="2147483698" r:id="rId35"/>
    <p:sldLayoutId id="2147483699" r:id="rId36"/>
    <p:sldLayoutId id="2147483700" r:id="rId37"/>
    <p:sldLayoutId id="2147483701" r:id="rId38"/>
    <p:sldLayoutId id="2147483702" r:id="rId39"/>
    <p:sldLayoutId id="2147483703" r:id="rId40"/>
    <p:sldLayoutId id="2147483704" r:id="rId41"/>
    <p:sldLayoutId id="2147483705" r:id="rId42"/>
    <p:sldLayoutId id="2147483706" r:id="rId43"/>
    <p:sldLayoutId id="2147483707" r:id="rId44"/>
    <p:sldLayoutId id="2147483708" r:id="rId45"/>
    <p:sldLayoutId id="2147483709" r:id="rId46"/>
    <p:sldLayoutId id="2147483710" r:id="rId47"/>
    <p:sldLayoutId id="2147483711" r:id="rId48"/>
    <p:sldLayoutId id="2147483712" r:id="rId49"/>
    <p:sldLayoutId id="2147483713" r:id="rId50"/>
    <p:sldLayoutId id="2147483714" r:id="rId51"/>
    <p:sldLayoutId id="2147483715" r:id="rId52"/>
    <p:sldLayoutId id="2147483716" r:id="rId53"/>
    <p:sldLayoutId id="2147483717" r:id="rId54"/>
    <p:sldLayoutId id="2147483718" r:id="rId55"/>
    <p:sldLayoutId id="2147483719" r:id="rId56"/>
    <p:sldLayoutId id="2147483720" r:id="rId57"/>
    <p:sldLayoutId id="2147483721" r:id="rId58"/>
    <p:sldLayoutId id="2147483722" r:id="rId59"/>
    <p:sldLayoutId id="2147483723" r:id="rId60"/>
    <p:sldLayoutId id="2147483724" r:id="rId61"/>
    <p:sldLayoutId id="2147483725" r:id="rId62"/>
    <p:sldLayoutId id="2147483726" r:id="rId63"/>
    <p:sldLayoutId id="2147483727" r:id="rId64"/>
    <p:sldLayoutId id="2147483728" r:id="rId65"/>
    <p:sldLayoutId id="2147483729" r:id="rId66"/>
    <p:sldLayoutId id="2147483730" r:id="rId67"/>
    <p:sldLayoutId id="2147483731" r:id="rId68"/>
    <p:sldLayoutId id="2147483732" r:id="rId69"/>
    <p:sldLayoutId id="2147483733" r:id="rId70"/>
    <p:sldLayoutId id="2147483734" r:id="rId71"/>
    <p:sldLayoutId id="2147483735" r:id="rId72"/>
    <p:sldLayoutId id="2147483736" r:id="rId73"/>
    <p:sldLayoutId id="2147483737" r:id="rId74"/>
    <p:sldLayoutId id="2147483738" r:id="rId75"/>
    <p:sldLayoutId id="2147483739" r:id="rId76"/>
    <p:sldLayoutId id="2147483740" r:id="rId77"/>
    <p:sldLayoutId id="2147483741" r:id="rId78"/>
    <p:sldLayoutId id="2147483742" r:id="rId79"/>
    <p:sldLayoutId id="2147483743" r:id="rId80"/>
    <p:sldLayoutId id="2147483744" r:id="rId81"/>
    <p:sldLayoutId id="2147483745" r:id="rId82"/>
    <p:sldLayoutId id="2147483746" r:id="rId83"/>
  </p:sldLayoutIdLst>
  <p:txStyles>
    <p:titleStyle>
      <a:lvl1pPr algn="l" defTabSz="1371600" rtl="0" eaLnBrk="1" latinLnBrk="0" hangingPunct="1">
        <a:lnSpc>
          <a:spcPct val="90000"/>
        </a:lnSpc>
        <a:spcBef>
          <a:spcPct val="0"/>
        </a:spcBef>
        <a:buNone/>
        <a:defRPr sz="6000" kern="1200">
          <a:solidFill>
            <a:srgbClr val="4A4E4B"/>
          </a:solidFill>
          <a:latin typeface="Arial" panose="020B0604020202020204" pitchFamily="34" charset="0"/>
          <a:ea typeface="+mj-ea"/>
          <a:cs typeface="Arial" panose="020B0604020202020204" pitchFamily="34" charset="0"/>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rgbClr val="4A4E4B"/>
          </a:solidFill>
          <a:latin typeface="Arial" panose="020B0604020202020204" pitchFamily="34" charset="0"/>
          <a:ea typeface="+mn-ea"/>
          <a:cs typeface="Arial" panose="020B0604020202020204" pitchFamily="34" charset="0"/>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rgbClr val="4A4E4B"/>
          </a:solidFill>
          <a:latin typeface="Arial" panose="020B0604020202020204" pitchFamily="34" charset="0"/>
          <a:ea typeface="+mn-ea"/>
          <a:cs typeface="Arial" panose="020B0604020202020204" pitchFamily="34" charset="0"/>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rgbClr val="4A4E4B"/>
          </a:solidFill>
          <a:latin typeface="Arial" panose="020B0604020202020204" pitchFamily="34" charset="0"/>
          <a:ea typeface="+mn-ea"/>
          <a:cs typeface="Arial" panose="020B0604020202020204" pitchFamily="34" charset="0"/>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rgbClr val="4A4E4B"/>
          </a:solidFill>
          <a:latin typeface="Arial" panose="020B0604020202020204" pitchFamily="34" charset="0"/>
          <a:ea typeface="+mn-ea"/>
          <a:cs typeface="Arial" panose="020B0604020202020204" pitchFamily="34" charset="0"/>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rgbClr val="4A4E4B"/>
          </a:solidFill>
          <a:latin typeface="Arial" panose="020B0604020202020204" pitchFamily="34" charset="0"/>
          <a:ea typeface="+mn-ea"/>
          <a:cs typeface="Arial" panose="020B0604020202020204" pitchFamily="34"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25A753-4A27-7CFD-80D7-460EB2845B34}"/>
              </a:ext>
            </a:extLst>
          </p:cNvPr>
          <p:cNvSpPr/>
          <p:nvPr/>
        </p:nvSpPr>
        <p:spPr>
          <a:xfrm>
            <a:off x="0" y="1588"/>
            <a:ext cx="18288000" cy="10287000"/>
          </a:xfrm>
          <a:prstGeom prst="rect">
            <a:avLst/>
          </a:prstGeom>
          <a:solidFill>
            <a:srgbClr val="4E22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11" name="Rectangle 10">
            <a:extLst>
              <a:ext uri="{FF2B5EF4-FFF2-40B4-BE49-F238E27FC236}">
                <a16:creationId xmlns:a16="http://schemas.microsoft.com/office/drawing/2014/main" id="{29D6FC09-CB0F-B374-33F9-08630AB42285}"/>
              </a:ext>
            </a:extLst>
          </p:cNvPr>
          <p:cNvSpPr/>
          <p:nvPr/>
        </p:nvSpPr>
        <p:spPr>
          <a:xfrm>
            <a:off x="9428812" y="1314449"/>
            <a:ext cx="10210827" cy="1107996"/>
          </a:xfrm>
          <a:prstGeom prst="rect">
            <a:avLst/>
          </a:prstGeom>
        </p:spPr>
        <p:txBody>
          <a:bodyPr wrap="square" lIns="0" tIns="0" rIns="0" bIns="0" anchor="ctr">
            <a:spAutoFit/>
          </a:bodyPr>
          <a:lstStyle/>
          <a:p>
            <a:pPr defTabSz="1828800"/>
            <a:r>
              <a:rPr lang="en-US" sz="7200" b="1">
                <a:solidFill>
                  <a:srgbClr val="4E226B"/>
                </a:solidFill>
                <a:latin typeface="Arial" panose="020B0604020202020204"/>
              </a:rPr>
              <a:t>Section Break</a:t>
            </a:r>
            <a:endParaRPr lang="en-US" sz="3600" b="1" spc="1200">
              <a:solidFill>
                <a:srgbClr val="4E226B"/>
              </a:solidFill>
              <a:latin typeface="Roboto Light" panose="02000000000000000000" pitchFamily="2" charset="0"/>
              <a:ea typeface="Roboto Light" panose="02000000000000000000" pitchFamily="2" charset="0"/>
            </a:endParaRPr>
          </a:p>
        </p:txBody>
      </p:sp>
      <p:pic>
        <p:nvPicPr>
          <p:cNvPr id="6" name="Picture 5">
            <a:extLst>
              <a:ext uri="{FF2B5EF4-FFF2-40B4-BE49-F238E27FC236}">
                <a16:creationId xmlns:a16="http://schemas.microsoft.com/office/drawing/2014/main" id="{D78CBBF1-6D29-3EA0-E76D-B7D7BE4C7B93}"/>
              </a:ext>
            </a:extLst>
          </p:cNvPr>
          <p:cNvPicPr>
            <a:picLocks noChangeAspect="1"/>
          </p:cNvPicPr>
          <p:nvPr/>
        </p:nvPicPr>
        <p:blipFill>
          <a:blip r:embed="rId2"/>
          <a:stretch>
            <a:fillRect/>
          </a:stretch>
        </p:blipFill>
        <p:spPr>
          <a:xfrm>
            <a:off x="15588000" y="8532000"/>
            <a:ext cx="1914878" cy="1088852"/>
          </a:xfrm>
          <a:prstGeom prst="rect">
            <a:avLst/>
          </a:prstGeom>
        </p:spPr>
      </p:pic>
      <p:sp>
        <p:nvSpPr>
          <p:cNvPr id="16" name="Title 1">
            <a:extLst>
              <a:ext uri="{FF2B5EF4-FFF2-40B4-BE49-F238E27FC236}">
                <a16:creationId xmlns:a16="http://schemas.microsoft.com/office/drawing/2014/main" id="{331A1E3A-30BD-CBDD-4BED-AB43849EF4C4}"/>
              </a:ext>
            </a:extLst>
          </p:cNvPr>
          <p:cNvSpPr txBox="1">
            <a:spLocks/>
          </p:cNvSpPr>
          <p:nvPr/>
        </p:nvSpPr>
        <p:spPr>
          <a:xfrm>
            <a:off x="2314840" y="5144294"/>
            <a:ext cx="13061509" cy="2348540"/>
          </a:xfrm>
          <a:prstGeom prst="rect">
            <a:avLst/>
          </a:prstGeom>
        </p:spPr>
        <p:txBody>
          <a:bodyPr vert="horz" lIns="0" tIns="0" rIns="0" bIns="0" rtlCol="0" anchor="ctr" anchorCtr="0">
            <a:noAutofit/>
          </a:bodyPr>
          <a:lstStyle>
            <a:lvl1pPr algn="ctr" defTabSz="1371600" rtl="0" eaLnBrk="1" latinLnBrk="0" hangingPunct="1">
              <a:lnSpc>
                <a:spcPct val="90000"/>
              </a:lnSpc>
              <a:spcBef>
                <a:spcPct val="0"/>
              </a:spcBef>
              <a:buNone/>
              <a:defRPr sz="9000" kern="1200">
                <a:solidFill>
                  <a:srgbClr val="4A4E4B"/>
                </a:solidFill>
                <a:latin typeface="Arial" panose="020B0604020202020204" pitchFamily="34" charset="0"/>
                <a:ea typeface="+mj-ea"/>
                <a:cs typeface="Arial" panose="020B0604020202020204" pitchFamily="34" charset="0"/>
              </a:defRPr>
            </a:lvl1pPr>
          </a:lstStyle>
          <a:p>
            <a:pPr algn="l">
              <a:lnSpc>
                <a:spcPct val="100000"/>
              </a:lnSpc>
            </a:pPr>
            <a:r>
              <a:rPr lang="en-US" sz="7200" spc="-150">
                <a:solidFill>
                  <a:schemeClr val="bg1"/>
                </a:solidFill>
              </a:rPr>
              <a:t>Housing Commission Session 3</a:t>
            </a:r>
          </a:p>
        </p:txBody>
      </p:sp>
      <p:pic>
        <p:nvPicPr>
          <p:cNvPr id="3" name="Picture 2">
            <a:extLst>
              <a:ext uri="{FF2B5EF4-FFF2-40B4-BE49-F238E27FC236}">
                <a16:creationId xmlns:a16="http://schemas.microsoft.com/office/drawing/2014/main" id="{B780FAFD-F612-C9BC-F48B-AA07F613EC2C}"/>
              </a:ext>
            </a:extLst>
          </p:cNvPr>
          <p:cNvPicPr>
            <a:picLocks noChangeAspect="1"/>
          </p:cNvPicPr>
          <p:nvPr/>
        </p:nvPicPr>
        <p:blipFill>
          <a:blip r:embed="rId3"/>
          <a:stretch>
            <a:fillRect/>
          </a:stretch>
        </p:blipFill>
        <p:spPr>
          <a:xfrm>
            <a:off x="2314840" y="1314449"/>
            <a:ext cx="8346120" cy="3170797"/>
          </a:xfrm>
          <a:prstGeom prst="rect">
            <a:avLst/>
          </a:prstGeom>
        </p:spPr>
      </p:pic>
    </p:spTree>
    <p:extLst>
      <p:ext uri="{BB962C8B-B14F-4D97-AF65-F5344CB8AC3E}">
        <p14:creationId xmlns:p14="http://schemas.microsoft.com/office/powerpoint/2010/main" val="3677138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26D28BF-35F1-4C58-B54B-AE32F9F557D8}"/>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r="23752"/>
          <a:stretch/>
        </p:blipFill>
        <p:spPr bwMode="auto">
          <a:xfrm>
            <a:off x="7429271" y="6320"/>
            <a:ext cx="11792863" cy="1028858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1C9EF3FB-739F-5B23-17A3-E33CDEB71770}"/>
              </a:ext>
            </a:extLst>
          </p:cNvPr>
          <p:cNvPicPr>
            <a:picLocks noChangeAspect="1"/>
          </p:cNvPicPr>
          <p:nvPr/>
        </p:nvPicPr>
        <p:blipFill>
          <a:blip r:embed="rId3"/>
          <a:stretch>
            <a:fillRect/>
          </a:stretch>
        </p:blipFill>
        <p:spPr>
          <a:xfrm>
            <a:off x="15588000" y="8532000"/>
            <a:ext cx="2015903" cy="1122059"/>
          </a:xfrm>
          <a:prstGeom prst="rect">
            <a:avLst/>
          </a:prstGeom>
        </p:spPr>
      </p:pic>
      <p:sp>
        <p:nvSpPr>
          <p:cNvPr id="12" name="Inhaltsplatzhalter 4">
            <a:extLst>
              <a:ext uri="{FF2B5EF4-FFF2-40B4-BE49-F238E27FC236}">
                <a16:creationId xmlns:a16="http://schemas.microsoft.com/office/drawing/2014/main" id="{68572480-39BE-433B-8DFB-EEC98E4325DF}"/>
              </a:ext>
            </a:extLst>
          </p:cNvPr>
          <p:cNvSpPr txBox="1">
            <a:spLocks/>
          </p:cNvSpPr>
          <p:nvPr/>
        </p:nvSpPr>
        <p:spPr>
          <a:xfrm>
            <a:off x="705712" y="1332000"/>
            <a:ext cx="6480000" cy="5633235"/>
          </a:xfrm>
          <a:prstGeom prst="rect">
            <a:avLst/>
          </a:prstGeom>
        </p:spPr>
        <p:txBody>
          <a:bodyPr wrap="square" lIns="0" tIns="0" rIns="0" bIns="0" anchor="t">
            <a:no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828254">
              <a:lnSpc>
                <a:spcPct val="120000"/>
              </a:lnSpc>
              <a:spcAft>
                <a:spcPts val="2000"/>
              </a:spcAft>
              <a:buNone/>
            </a:pPr>
            <a:r>
              <a:rPr lang="en-GB" sz="2400" b="1" dirty="0">
                <a:solidFill>
                  <a:srgbClr val="4E226B"/>
                </a:solidFill>
                <a:latin typeface="Arial" panose="020B0604020202020204"/>
              </a:rPr>
              <a:t>Walthamstow Mall </a:t>
            </a:r>
            <a:r>
              <a:rPr lang="en-GB" sz="2400" dirty="0">
                <a:solidFill>
                  <a:srgbClr val="4E226B"/>
                </a:solidFill>
                <a:latin typeface="Arial" panose="020B0604020202020204"/>
              </a:rPr>
              <a:t>(Long Harbour)</a:t>
            </a:r>
          </a:p>
          <a:p>
            <a:pPr defTabSz="1828254">
              <a:lnSpc>
                <a:spcPct val="120000"/>
              </a:lnSpc>
              <a:spcAft>
                <a:spcPts val="2000"/>
              </a:spcAft>
              <a:buFont typeface="Arial" panose="020B0604020202020204" pitchFamily="34" charset="0"/>
              <a:buChar char="•"/>
            </a:pPr>
            <a:r>
              <a:rPr lang="en-GB" sz="2400" b="1" dirty="0">
                <a:solidFill>
                  <a:srgbClr val="4E226B"/>
                </a:solidFill>
                <a:latin typeface="Arial" panose="020B0604020202020204"/>
              </a:rPr>
              <a:t>538 </a:t>
            </a:r>
            <a:r>
              <a:rPr lang="en-GB" sz="2400" b="1" dirty="0" err="1">
                <a:solidFill>
                  <a:srgbClr val="4E226B"/>
                </a:solidFill>
                <a:latin typeface="Arial" panose="020B0604020202020204"/>
              </a:rPr>
              <a:t>BtR</a:t>
            </a:r>
            <a:r>
              <a:rPr lang="en-GB" sz="2400" b="1" dirty="0">
                <a:solidFill>
                  <a:srgbClr val="4E226B"/>
                </a:solidFill>
                <a:latin typeface="Arial" panose="020B0604020202020204"/>
              </a:rPr>
              <a:t> homes,</a:t>
            </a:r>
            <a:r>
              <a:rPr lang="en-GB" sz="2400" dirty="0">
                <a:solidFill>
                  <a:srgbClr val="4E226B"/>
                </a:solidFill>
                <a:latin typeface="Arial" panose="020B0604020202020204"/>
              </a:rPr>
              <a:t> including </a:t>
            </a:r>
            <a:r>
              <a:rPr lang="en-GB" sz="2400" b="1" dirty="0">
                <a:solidFill>
                  <a:srgbClr val="4E226B"/>
                </a:solidFill>
                <a:latin typeface="Arial" panose="020B0604020202020204"/>
              </a:rPr>
              <a:t>99 DMR </a:t>
            </a:r>
            <a:r>
              <a:rPr lang="en-GB" sz="2400" dirty="0">
                <a:solidFill>
                  <a:srgbClr val="4E226B"/>
                </a:solidFill>
                <a:latin typeface="Arial" panose="020B0604020202020204"/>
              </a:rPr>
              <a:t>for key workers (in perpetuity).</a:t>
            </a:r>
          </a:p>
          <a:p>
            <a:pPr defTabSz="1828254">
              <a:lnSpc>
                <a:spcPct val="120000"/>
              </a:lnSpc>
              <a:spcAft>
                <a:spcPts val="2000"/>
              </a:spcAft>
              <a:buFont typeface="Arial" panose="020B0604020202020204" pitchFamily="34" charset="0"/>
              <a:buChar char="•"/>
            </a:pPr>
            <a:r>
              <a:rPr lang="en-GB" sz="2400" b="1" dirty="0">
                <a:solidFill>
                  <a:srgbClr val="4E226B"/>
                </a:solidFill>
                <a:latin typeface="Arial" panose="020B0604020202020204"/>
              </a:rPr>
              <a:t>£7.3 million</a:t>
            </a:r>
            <a:r>
              <a:rPr lang="en-GB" sz="2400" dirty="0">
                <a:solidFill>
                  <a:srgbClr val="4E226B"/>
                </a:solidFill>
                <a:latin typeface="Arial" panose="020B0604020202020204"/>
              </a:rPr>
              <a:t> for additional affordable homes in the wider area </a:t>
            </a:r>
          </a:p>
          <a:p>
            <a:pPr defTabSz="1828254">
              <a:lnSpc>
                <a:spcPct val="120000"/>
              </a:lnSpc>
              <a:spcAft>
                <a:spcPts val="2000"/>
              </a:spcAft>
              <a:buFont typeface="Arial" panose="020B0604020202020204" pitchFamily="34" charset="0"/>
              <a:buChar char="•"/>
            </a:pPr>
            <a:r>
              <a:rPr lang="en-GB" sz="2400" b="1" dirty="0">
                <a:solidFill>
                  <a:srgbClr val="4E226B"/>
                </a:solidFill>
                <a:latin typeface="Arial" panose="020B0604020202020204"/>
              </a:rPr>
              <a:t>DMR Marketing &amp; Lettings Plan </a:t>
            </a:r>
            <a:r>
              <a:rPr lang="en-GB" sz="2400" dirty="0">
                <a:solidFill>
                  <a:srgbClr val="4E226B"/>
                </a:solidFill>
                <a:latin typeface="Arial" panose="020B0604020202020204"/>
              </a:rPr>
              <a:t>– rents, tenancies, management, identification of eligible renters (including income thresholds), allocation criteria and marketing</a:t>
            </a:r>
          </a:p>
          <a:p>
            <a:pPr defTabSz="1828254">
              <a:lnSpc>
                <a:spcPct val="120000"/>
              </a:lnSpc>
              <a:spcAft>
                <a:spcPts val="2000"/>
              </a:spcAft>
              <a:buFont typeface="Arial" panose="020B0604020202020204" pitchFamily="34" charset="0"/>
              <a:buChar char="•"/>
            </a:pPr>
            <a:r>
              <a:rPr lang="en-GB" sz="2400" b="1" dirty="0">
                <a:solidFill>
                  <a:srgbClr val="4E226B"/>
                </a:solidFill>
                <a:latin typeface="Arial" panose="020B0604020202020204"/>
              </a:rPr>
              <a:t>Post Letting Reports</a:t>
            </a:r>
            <a:r>
              <a:rPr lang="en-GB" sz="2400" dirty="0">
                <a:solidFill>
                  <a:srgbClr val="4E226B"/>
                </a:solidFill>
                <a:latin typeface="Arial" panose="020B0604020202020204"/>
              </a:rPr>
              <a:t> - income of tenants, professions, rent level and tenancy details, every 3 months, until fully let, and then every year.</a:t>
            </a:r>
          </a:p>
          <a:p>
            <a:pPr defTabSz="1828254">
              <a:lnSpc>
                <a:spcPct val="120000"/>
              </a:lnSpc>
              <a:spcAft>
                <a:spcPts val="2000"/>
              </a:spcAft>
              <a:buFont typeface="Arial" panose="020B0604020202020204" pitchFamily="34" charset="0"/>
              <a:buChar char="•"/>
            </a:pPr>
            <a:r>
              <a:rPr lang="en-GB" sz="2400" dirty="0">
                <a:solidFill>
                  <a:srgbClr val="4E226B"/>
                </a:solidFill>
                <a:latin typeface="Arial" panose="020B0604020202020204"/>
              </a:rPr>
              <a:t>Priority to Waltham Forest residents of eligible professions (defined in Section 106, include NHS, education, blue light, MOD, charity workers and some local authority staff) </a:t>
            </a:r>
          </a:p>
          <a:p>
            <a:pPr marL="0" indent="0" defTabSz="1828254">
              <a:lnSpc>
                <a:spcPct val="120000"/>
              </a:lnSpc>
              <a:spcAft>
                <a:spcPts val="2000"/>
              </a:spcAft>
              <a:buNone/>
            </a:pPr>
            <a:endParaRPr lang="en-GB" sz="2400" dirty="0">
              <a:solidFill>
                <a:srgbClr val="4E226B"/>
              </a:solidFill>
              <a:latin typeface="Arial" panose="020B0604020202020204"/>
            </a:endParaRPr>
          </a:p>
          <a:p>
            <a:pPr marL="0" indent="0" defTabSz="1828254">
              <a:lnSpc>
                <a:spcPct val="120000"/>
              </a:lnSpc>
              <a:spcAft>
                <a:spcPts val="2000"/>
              </a:spcAft>
              <a:buNone/>
            </a:pPr>
            <a:endParaRPr lang="en-GB" sz="2400" dirty="0">
              <a:solidFill>
                <a:srgbClr val="4E226B"/>
              </a:solidFill>
              <a:latin typeface="Arial" panose="020B0604020202020204"/>
            </a:endParaRPr>
          </a:p>
        </p:txBody>
      </p:sp>
      <p:sp>
        <p:nvSpPr>
          <p:cNvPr id="3" name="Rectangle: Rounded Corners 2">
            <a:extLst>
              <a:ext uri="{FF2B5EF4-FFF2-40B4-BE49-F238E27FC236}">
                <a16:creationId xmlns:a16="http://schemas.microsoft.com/office/drawing/2014/main" id="{ED9778D9-44CE-4283-81BD-5825BBD7E990}"/>
              </a:ext>
            </a:extLst>
          </p:cNvPr>
          <p:cNvSpPr/>
          <p:nvPr/>
        </p:nvSpPr>
        <p:spPr>
          <a:xfrm>
            <a:off x="19445288" y="285750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Rounded Corners 3">
            <a:extLst>
              <a:ext uri="{FF2B5EF4-FFF2-40B4-BE49-F238E27FC236}">
                <a16:creationId xmlns:a16="http://schemas.microsoft.com/office/drawing/2014/main" id="{6BC58A00-F920-4DC9-A729-9BEC7C253CFB}"/>
              </a:ext>
            </a:extLst>
          </p:cNvPr>
          <p:cNvSpPr/>
          <p:nvPr/>
        </p:nvSpPr>
        <p:spPr>
          <a:xfrm>
            <a:off x="8021410" y="2053885"/>
            <a:ext cx="4957763" cy="6180818"/>
          </a:xfrm>
          <a:prstGeom prst="roundRect">
            <a:avLst/>
          </a:prstGeom>
          <a:solidFill>
            <a:srgbClr val="E93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defTabSz="1828254">
              <a:lnSpc>
                <a:spcPct val="120000"/>
              </a:lnSpc>
              <a:spcAft>
                <a:spcPts val="2000"/>
              </a:spcAft>
              <a:buNone/>
            </a:pPr>
            <a:endParaRPr lang="en-GB" sz="1800">
              <a:solidFill>
                <a:srgbClr val="4E226B"/>
              </a:solidFill>
              <a:latin typeface="Arial" panose="020B0604020202020204"/>
            </a:endParaRPr>
          </a:p>
          <a:p>
            <a:pPr marL="0" indent="0" algn="ctr" defTabSz="1828254">
              <a:lnSpc>
                <a:spcPct val="120000"/>
              </a:lnSpc>
              <a:spcAft>
                <a:spcPts val="2000"/>
              </a:spcAft>
              <a:buNone/>
            </a:pPr>
            <a:r>
              <a:rPr lang="en-GB" sz="2000" b="1">
                <a:solidFill>
                  <a:schemeClr val="bg2">
                    <a:lumMod val="25000"/>
                  </a:schemeClr>
                </a:solidFill>
                <a:latin typeface="Arial" panose="020B0604020202020204"/>
              </a:rPr>
              <a:t>Studios &amp; 1-beds </a:t>
            </a:r>
            <a:r>
              <a:rPr lang="en-GB" sz="2000">
                <a:solidFill>
                  <a:schemeClr val="bg2">
                    <a:lumMod val="25000"/>
                  </a:schemeClr>
                </a:solidFill>
                <a:latin typeface="Arial" panose="020B0604020202020204"/>
              </a:rPr>
              <a:t>to be let at no more than </a:t>
            </a:r>
            <a:r>
              <a:rPr lang="en-GB" sz="2000" b="1">
                <a:solidFill>
                  <a:schemeClr val="bg2">
                    <a:lumMod val="25000"/>
                  </a:schemeClr>
                </a:solidFill>
                <a:latin typeface="Arial" panose="020B0604020202020204"/>
              </a:rPr>
              <a:t>80%</a:t>
            </a:r>
            <a:r>
              <a:rPr lang="en-GB" sz="2000">
                <a:solidFill>
                  <a:schemeClr val="bg2">
                    <a:lumMod val="25000"/>
                  </a:schemeClr>
                </a:solidFill>
                <a:latin typeface="Arial" panose="020B0604020202020204"/>
              </a:rPr>
              <a:t> of local market rent and </a:t>
            </a:r>
            <a:r>
              <a:rPr lang="en-GB" sz="2000" b="1">
                <a:solidFill>
                  <a:schemeClr val="bg2">
                    <a:lumMod val="25000"/>
                  </a:schemeClr>
                </a:solidFill>
                <a:latin typeface="Arial" panose="020B0604020202020204"/>
              </a:rPr>
              <a:t>2-beds</a:t>
            </a:r>
            <a:r>
              <a:rPr lang="en-GB" sz="2000">
                <a:solidFill>
                  <a:schemeClr val="bg2">
                    <a:lumMod val="25000"/>
                  </a:schemeClr>
                </a:solidFill>
                <a:latin typeface="Arial" panose="020B0604020202020204"/>
              </a:rPr>
              <a:t> at no more than </a:t>
            </a:r>
            <a:r>
              <a:rPr lang="en-GB" sz="2000" b="1">
                <a:solidFill>
                  <a:schemeClr val="bg2">
                    <a:lumMod val="25000"/>
                  </a:schemeClr>
                </a:solidFill>
                <a:latin typeface="Arial" panose="020B0604020202020204"/>
              </a:rPr>
              <a:t>71%</a:t>
            </a:r>
            <a:r>
              <a:rPr lang="en-GB" sz="2000">
                <a:solidFill>
                  <a:schemeClr val="bg2">
                    <a:lumMod val="25000"/>
                  </a:schemeClr>
                </a:solidFill>
                <a:latin typeface="Arial" panose="020B0604020202020204"/>
              </a:rPr>
              <a:t> of local market rent</a:t>
            </a:r>
          </a:p>
          <a:p>
            <a:pPr marL="0" indent="0" algn="ctr" defTabSz="1828254">
              <a:lnSpc>
                <a:spcPct val="120000"/>
              </a:lnSpc>
              <a:spcAft>
                <a:spcPts val="2000"/>
              </a:spcAft>
              <a:buNone/>
            </a:pPr>
            <a:r>
              <a:rPr lang="en-GB" sz="2000">
                <a:solidFill>
                  <a:schemeClr val="bg2">
                    <a:lumMod val="25000"/>
                  </a:schemeClr>
                </a:solidFill>
                <a:latin typeface="Arial" panose="020B0604020202020204"/>
              </a:rPr>
              <a:t>The annual rent for </a:t>
            </a:r>
            <a:r>
              <a:rPr lang="en-GB" sz="2000" b="1">
                <a:solidFill>
                  <a:schemeClr val="bg2">
                    <a:lumMod val="25000"/>
                  </a:schemeClr>
                </a:solidFill>
                <a:latin typeface="Arial" panose="020B0604020202020204"/>
              </a:rPr>
              <a:t>2-bed</a:t>
            </a:r>
            <a:r>
              <a:rPr lang="en-GB" sz="2000">
                <a:solidFill>
                  <a:schemeClr val="bg2">
                    <a:lumMod val="25000"/>
                  </a:schemeClr>
                </a:solidFill>
                <a:latin typeface="Arial" panose="020B0604020202020204"/>
              </a:rPr>
              <a:t> (including service charge) must not exceed </a:t>
            </a:r>
            <a:r>
              <a:rPr lang="en-GB" sz="2000" b="1">
                <a:solidFill>
                  <a:schemeClr val="bg2">
                    <a:lumMod val="25000"/>
                  </a:schemeClr>
                </a:solidFill>
                <a:latin typeface="Arial" panose="020B0604020202020204"/>
              </a:rPr>
              <a:t>28% of £60,000 = £323/week</a:t>
            </a:r>
            <a:endParaRPr lang="en-GB" sz="2000">
              <a:solidFill>
                <a:schemeClr val="bg2">
                  <a:lumMod val="25000"/>
                </a:schemeClr>
              </a:solidFill>
              <a:latin typeface="Arial" panose="020B0604020202020204"/>
            </a:endParaRPr>
          </a:p>
          <a:p>
            <a:pPr marL="0" indent="0" algn="ctr" defTabSz="1828254">
              <a:lnSpc>
                <a:spcPct val="120000"/>
              </a:lnSpc>
              <a:spcAft>
                <a:spcPts val="2000"/>
              </a:spcAft>
              <a:buNone/>
            </a:pPr>
            <a:r>
              <a:rPr lang="en-GB" sz="2000">
                <a:solidFill>
                  <a:schemeClr val="bg2">
                    <a:lumMod val="25000"/>
                  </a:schemeClr>
                </a:solidFill>
                <a:latin typeface="Arial" panose="020B0604020202020204"/>
              </a:rPr>
              <a:t>The annual rent for </a:t>
            </a:r>
            <a:r>
              <a:rPr lang="en-GB" sz="2000" b="1">
                <a:solidFill>
                  <a:schemeClr val="bg2">
                    <a:lumMod val="25000"/>
                  </a:schemeClr>
                </a:solidFill>
                <a:latin typeface="Arial" panose="020B0604020202020204"/>
              </a:rPr>
              <a:t>1-bed</a:t>
            </a:r>
            <a:r>
              <a:rPr lang="en-GB" sz="2000">
                <a:solidFill>
                  <a:schemeClr val="bg2">
                    <a:lumMod val="25000"/>
                  </a:schemeClr>
                </a:solidFill>
                <a:latin typeface="Arial" panose="020B0604020202020204"/>
              </a:rPr>
              <a:t> = (including service charge) must not exceed </a:t>
            </a:r>
            <a:r>
              <a:rPr lang="en-GB" sz="2000" b="1">
                <a:solidFill>
                  <a:schemeClr val="bg2">
                    <a:lumMod val="25000"/>
                  </a:schemeClr>
                </a:solidFill>
                <a:latin typeface="Arial" panose="020B0604020202020204"/>
              </a:rPr>
              <a:t>28% of £58,285 = £313.84/week</a:t>
            </a:r>
            <a:endParaRPr lang="en-GB" sz="2000">
              <a:solidFill>
                <a:schemeClr val="bg2">
                  <a:lumMod val="25000"/>
                </a:schemeClr>
              </a:solidFill>
              <a:latin typeface="Arial" panose="020B0604020202020204"/>
            </a:endParaRPr>
          </a:p>
          <a:p>
            <a:pPr marL="0" indent="0" algn="ctr" defTabSz="1828254">
              <a:lnSpc>
                <a:spcPct val="120000"/>
              </a:lnSpc>
              <a:spcAft>
                <a:spcPts val="2000"/>
              </a:spcAft>
              <a:buNone/>
            </a:pPr>
            <a:r>
              <a:rPr lang="en-GB" sz="2000">
                <a:solidFill>
                  <a:schemeClr val="bg2">
                    <a:lumMod val="25000"/>
                  </a:schemeClr>
                </a:solidFill>
                <a:latin typeface="Arial" panose="020B0604020202020204"/>
              </a:rPr>
              <a:t>The annual rent for </a:t>
            </a:r>
            <a:r>
              <a:rPr lang="en-GB" sz="2000" b="1">
                <a:solidFill>
                  <a:schemeClr val="bg2">
                    <a:lumMod val="25000"/>
                  </a:schemeClr>
                </a:solidFill>
                <a:latin typeface="Arial" panose="020B0604020202020204"/>
              </a:rPr>
              <a:t>studio</a:t>
            </a:r>
            <a:r>
              <a:rPr lang="en-GB" sz="2000">
                <a:solidFill>
                  <a:schemeClr val="bg2">
                    <a:lumMod val="25000"/>
                  </a:schemeClr>
                </a:solidFill>
                <a:latin typeface="Arial" panose="020B0604020202020204"/>
              </a:rPr>
              <a:t> = (including service charge) must not exceed </a:t>
            </a:r>
            <a:r>
              <a:rPr lang="en-GB" sz="2000" b="1">
                <a:solidFill>
                  <a:schemeClr val="bg2">
                    <a:lumMod val="25000"/>
                  </a:schemeClr>
                </a:solidFill>
                <a:latin typeface="Arial" panose="020B0604020202020204"/>
              </a:rPr>
              <a:t>28% of £43,500 = £234.23/week</a:t>
            </a:r>
          </a:p>
          <a:p>
            <a:pPr algn="ctr"/>
            <a:endParaRPr lang="en-GB"/>
          </a:p>
        </p:txBody>
      </p:sp>
      <p:sp>
        <p:nvSpPr>
          <p:cNvPr id="10" name="Rectangle 9">
            <a:extLst>
              <a:ext uri="{FF2B5EF4-FFF2-40B4-BE49-F238E27FC236}">
                <a16:creationId xmlns:a16="http://schemas.microsoft.com/office/drawing/2014/main" id="{B70B3455-120E-4CCA-92B3-E32074A5ED6A}"/>
              </a:ext>
            </a:extLst>
          </p:cNvPr>
          <p:cNvSpPr/>
          <p:nvPr/>
        </p:nvSpPr>
        <p:spPr>
          <a:xfrm>
            <a:off x="528817" y="438890"/>
            <a:ext cx="15740287" cy="677108"/>
          </a:xfrm>
          <a:prstGeom prst="rect">
            <a:avLst/>
          </a:prstGeom>
        </p:spPr>
        <p:txBody>
          <a:bodyPr wrap="square" lIns="0" tIns="0" rIns="0" bIns="0" anchor="ctr">
            <a:spAutoFit/>
          </a:bodyPr>
          <a:lstStyle/>
          <a:p>
            <a:pPr algn="l" defTabSz="1371291"/>
            <a:r>
              <a:rPr lang="en-GB" sz="4400" b="1">
                <a:solidFill>
                  <a:srgbClr val="E93081"/>
                </a:solidFill>
                <a:latin typeface="+mn-lt"/>
              </a:rPr>
              <a:t>Build to Rent: Permission</a:t>
            </a:r>
          </a:p>
        </p:txBody>
      </p:sp>
    </p:spTree>
    <p:extLst>
      <p:ext uri="{BB962C8B-B14F-4D97-AF65-F5344CB8AC3E}">
        <p14:creationId xmlns:p14="http://schemas.microsoft.com/office/powerpoint/2010/main" val="1768213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a:extLst>
              <a:ext uri="{FF2B5EF4-FFF2-40B4-BE49-F238E27FC236}">
                <a16:creationId xmlns:a16="http://schemas.microsoft.com/office/drawing/2014/main" id="{42EBB966-6DE5-47D6-8DD9-0D9852E90CE0}"/>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r="23752"/>
          <a:stretch/>
        </p:blipFill>
        <p:spPr bwMode="auto">
          <a:xfrm>
            <a:off x="7429271" y="6320"/>
            <a:ext cx="11792863" cy="1028858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1C9EF3FB-739F-5B23-17A3-E33CDEB71770}"/>
              </a:ext>
            </a:extLst>
          </p:cNvPr>
          <p:cNvPicPr>
            <a:picLocks noChangeAspect="1"/>
          </p:cNvPicPr>
          <p:nvPr/>
        </p:nvPicPr>
        <p:blipFill>
          <a:blip r:embed="rId3"/>
          <a:stretch>
            <a:fillRect/>
          </a:stretch>
        </p:blipFill>
        <p:spPr>
          <a:xfrm>
            <a:off x="15588000" y="8532000"/>
            <a:ext cx="2015903" cy="1122059"/>
          </a:xfrm>
          <a:prstGeom prst="rect">
            <a:avLst/>
          </a:prstGeom>
        </p:spPr>
      </p:pic>
      <p:sp>
        <p:nvSpPr>
          <p:cNvPr id="11" name="Rectangle 10">
            <a:extLst>
              <a:ext uri="{FF2B5EF4-FFF2-40B4-BE49-F238E27FC236}">
                <a16:creationId xmlns:a16="http://schemas.microsoft.com/office/drawing/2014/main" id="{6507FBF5-C11E-4FC4-863E-1543537E2499}"/>
              </a:ext>
            </a:extLst>
          </p:cNvPr>
          <p:cNvSpPr/>
          <p:nvPr/>
        </p:nvSpPr>
        <p:spPr>
          <a:xfrm>
            <a:off x="528817" y="438890"/>
            <a:ext cx="15740287" cy="677108"/>
          </a:xfrm>
          <a:prstGeom prst="rect">
            <a:avLst/>
          </a:prstGeom>
        </p:spPr>
        <p:txBody>
          <a:bodyPr wrap="square" lIns="0" tIns="0" rIns="0" bIns="0" anchor="ctr">
            <a:spAutoFit/>
          </a:bodyPr>
          <a:lstStyle/>
          <a:p>
            <a:pPr algn="l" defTabSz="1371291"/>
            <a:r>
              <a:rPr lang="en-GB" sz="4400" b="1">
                <a:solidFill>
                  <a:srgbClr val="E93081"/>
                </a:solidFill>
                <a:latin typeface="+mn-lt"/>
              </a:rPr>
              <a:t>Build to Rent: Permission</a:t>
            </a:r>
          </a:p>
        </p:txBody>
      </p:sp>
      <p:sp>
        <p:nvSpPr>
          <p:cNvPr id="12" name="Inhaltsplatzhalter 4">
            <a:extLst>
              <a:ext uri="{FF2B5EF4-FFF2-40B4-BE49-F238E27FC236}">
                <a16:creationId xmlns:a16="http://schemas.microsoft.com/office/drawing/2014/main" id="{68572480-39BE-433B-8DFB-EEC98E4325DF}"/>
              </a:ext>
            </a:extLst>
          </p:cNvPr>
          <p:cNvSpPr txBox="1">
            <a:spLocks/>
          </p:cNvSpPr>
          <p:nvPr/>
        </p:nvSpPr>
        <p:spPr>
          <a:xfrm>
            <a:off x="705712" y="1332000"/>
            <a:ext cx="6480000" cy="5633235"/>
          </a:xfrm>
          <a:prstGeom prst="rect">
            <a:avLst/>
          </a:prstGeom>
        </p:spPr>
        <p:txBody>
          <a:bodyPr wrap="square" lIns="0" tIns="0" rIns="0" bIns="0" anchor="t">
            <a:no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828254">
              <a:lnSpc>
                <a:spcPct val="120000"/>
              </a:lnSpc>
              <a:spcAft>
                <a:spcPts val="2000"/>
              </a:spcAft>
              <a:buNone/>
            </a:pPr>
            <a:r>
              <a:rPr lang="en-GB" sz="2400" b="1">
                <a:solidFill>
                  <a:srgbClr val="4E226B"/>
                </a:solidFill>
                <a:latin typeface="Arial" panose="020B0604020202020204"/>
              </a:rPr>
              <a:t>Walthamstow Mall </a:t>
            </a:r>
            <a:r>
              <a:rPr lang="en-GB" sz="2400">
                <a:solidFill>
                  <a:srgbClr val="4E226B"/>
                </a:solidFill>
                <a:latin typeface="Arial" panose="020B0604020202020204"/>
              </a:rPr>
              <a:t>(</a:t>
            </a:r>
            <a:r>
              <a:rPr lang="en-GB" sz="2400" dirty="0">
                <a:solidFill>
                  <a:srgbClr val="4E226B"/>
                </a:solidFill>
                <a:latin typeface="Arial" panose="020B0604020202020204"/>
              </a:rPr>
              <a:t>Long Harbour</a:t>
            </a:r>
            <a:r>
              <a:rPr lang="en-GB" sz="2400">
                <a:solidFill>
                  <a:srgbClr val="4E226B"/>
                </a:solidFill>
                <a:latin typeface="Arial" panose="020B0604020202020204"/>
              </a:rPr>
              <a:t>)</a:t>
            </a:r>
          </a:p>
          <a:p>
            <a:pPr defTabSz="1828254">
              <a:lnSpc>
                <a:spcPct val="120000"/>
              </a:lnSpc>
              <a:spcAft>
                <a:spcPts val="2000"/>
              </a:spcAft>
              <a:buFont typeface="Arial" panose="020B0604020202020204" pitchFamily="34" charset="0"/>
              <a:buChar char="•"/>
            </a:pPr>
            <a:r>
              <a:rPr lang="en-GB" sz="2400" b="1">
                <a:solidFill>
                  <a:srgbClr val="4E226B"/>
                </a:solidFill>
                <a:latin typeface="Arial" panose="020B0604020202020204"/>
              </a:rPr>
              <a:t>538 </a:t>
            </a:r>
            <a:r>
              <a:rPr lang="en-GB" sz="2400" b="1" err="1">
                <a:solidFill>
                  <a:srgbClr val="4E226B"/>
                </a:solidFill>
                <a:latin typeface="Arial" panose="020B0604020202020204"/>
              </a:rPr>
              <a:t>BtR</a:t>
            </a:r>
            <a:r>
              <a:rPr lang="en-GB" sz="2400" b="1">
                <a:solidFill>
                  <a:srgbClr val="4E226B"/>
                </a:solidFill>
                <a:latin typeface="Arial" panose="020B0604020202020204"/>
              </a:rPr>
              <a:t> homes,</a:t>
            </a:r>
            <a:r>
              <a:rPr lang="en-GB" sz="2400">
                <a:solidFill>
                  <a:srgbClr val="4E226B"/>
                </a:solidFill>
                <a:latin typeface="Arial" panose="020B0604020202020204"/>
              </a:rPr>
              <a:t> including </a:t>
            </a:r>
            <a:r>
              <a:rPr lang="en-GB" sz="2400" b="1">
                <a:solidFill>
                  <a:srgbClr val="4E226B"/>
                </a:solidFill>
                <a:latin typeface="Arial" panose="020B0604020202020204"/>
              </a:rPr>
              <a:t>99 DMR </a:t>
            </a:r>
            <a:r>
              <a:rPr lang="en-GB" sz="2400">
                <a:solidFill>
                  <a:srgbClr val="4E226B"/>
                </a:solidFill>
                <a:latin typeface="Arial" panose="020B0604020202020204"/>
              </a:rPr>
              <a:t>for key workers (in perpetuity).</a:t>
            </a:r>
          </a:p>
          <a:p>
            <a:pPr defTabSz="1828254">
              <a:lnSpc>
                <a:spcPct val="120000"/>
              </a:lnSpc>
              <a:spcAft>
                <a:spcPts val="2000"/>
              </a:spcAft>
              <a:buFont typeface="Arial" panose="020B0604020202020204" pitchFamily="34" charset="0"/>
              <a:buChar char="•"/>
            </a:pPr>
            <a:r>
              <a:rPr lang="en-GB" sz="2400" b="1">
                <a:solidFill>
                  <a:srgbClr val="4E226B"/>
                </a:solidFill>
                <a:latin typeface="Arial" panose="020B0604020202020204"/>
              </a:rPr>
              <a:t>£7.3 million</a:t>
            </a:r>
            <a:r>
              <a:rPr lang="en-GB" sz="2400">
                <a:solidFill>
                  <a:srgbClr val="4E226B"/>
                </a:solidFill>
                <a:latin typeface="Arial" panose="020B0604020202020204"/>
              </a:rPr>
              <a:t> for additional affordable homes in the wider area </a:t>
            </a:r>
          </a:p>
          <a:p>
            <a:pPr defTabSz="1828254">
              <a:lnSpc>
                <a:spcPct val="120000"/>
              </a:lnSpc>
              <a:spcAft>
                <a:spcPts val="2000"/>
              </a:spcAft>
              <a:buFont typeface="Arial" panose="020B0604020202020204" pitchFamily="34" charset="0"/>
              <a:buChar char="•"/>
            </a:pPr>
            <a:r>
              <a:rPr lang="en-GB" sz="2400" b="1">
                <a:solidFill>
                  <a:srgbClr val="4E226B"/>
                </a:solidFill>
                <a:latin typeface="Arial" panose="020B0604020202020204"/>
              </a:rPr>
              <a:t>DMR Marketing &amp; Lettings Plan </a:t>
            </a:r>
            <a:r>
              <a:rPr lang="en-GB" sz="2400">
                <a:solidFill>
                  <a:srgbClr val="4E226B"/>
                </a:solidFill>
                <a:latin typeface="Arial" panose="020B0604020202020204"/>
              </a:rPr>
              <a:t>– rents, tenancies, management, identification of eligible renters (including income thresholds), allocation criteria and marketing</a:t>
            </a:r>
          </a:p>
          <a:p>
            <a:pPr defTabSz="1828254">
              <a:lnSpc>
                <a:spcPct val="120000"/>
              </a:lnSpc>
              <a:spcAft>
                <a:spcPts val="2000"/>
              </a:spcAft>
              <a:buFont typeface="Arial" panose="020B0604020202020204" pitchFamily="34" charset="0"/>
              <a:buChar char="•"/>
            </a:pPr>
            <a:r>
              <a:rPr lang="en-GB" sz="2400" b="1">
                <a:solidFill>
                  <a:srgbClr val="4E226B"/>
                </a:solidFill>
                <a:latin typeface="Arial" panose="020B0604020202020204"/>
              </a:rPr>
              <a:t>Post Letting Reports</a:t>
            </a:r>
            <a:r>
              <a:rPr lang="en-GB" sz="2400">
                <a:solidFill>
                  <a:srgbClr val="4E226B"/>
                </a:solidFill>
                <a:latin typeface="Arial" panose="020B0604020202020204"/>
              </a:rPr>
              <a:t> - income of tenants, professions, rent level and tenancy details, every 3 months, until fully let, and then every year.</a:t>
            </a:r>
          </a:p>
          <a:p>
            <a:pPr defTabSz="1828254">
              <a:lnSpc>
                <a:spcPct val="120000"/>
              </a:lnSpc>
              <a:spcAft>
                <a:spcPts val="2000"/>
              </a:spcAft>
              <a:buFont typeface="Arial" panose="020B0604020202020204" pitchFamily="34" charset="0"/>
              <a:buChar char="•"/>
            </a:pPr>
            <a:r>
              <a:rPr lang="en-GB" sz="2400">
                <a:solidFill>
                  <a:srgbClr val="4E226B"/>
                </a:solidFill>
                <a:latin typeface="Arial" panose="020B0604020202020204"/>
              </a:rPr>
              <a:t>Priority to Waltham Forest residents of eligible professions (defined in Section 106, include NHS, education, blue light, MOD, charity workers and some local authority staff) </a:t>
            </a:r>
          </a:p>
          <a:p>
            <a:pPr marL="0" indent="0" defTabSz="1828254">
              <a:lnSpc>
                <a:spcPct val="120000"/>
              </a:lnSpc>
              <a:spcAft>
                <a:spcPts val="2000"/>
              </a:spcAft>
              <a:buNone/>
            </a:pPr>
            <a:endParaRPr lang="en-GB" sz="2400">
              <a:solidFill>
                <a:srgbClr val="4E226B"/>
              </a:solidFill>
              <a:latin typeface="Arial" panose="020B0604020202020204"/>
            </a:endParaRPr>
          </a:p>
          <a:p>
            <a:pPr marL="0" indent="0" defTabSz="1828254">
              <a:lnSpc>
                <a:spcPct val="120000"/>
              </a:lnSpc>
              <a:spcAft>
                <a:spcPts val="2000"/>
              </a:spcAft>
              <a:buNone/>
            </a:pPr>
            <a:endParaRPr lang="en-GB" sz="2400">
              <a:solidFill>
                <a:srgbClr val="4E226B"/>
              </a:solidFill>
              <a:latin typeface="Arial" panose="020B0604020202020204"/>
            </a:endParaRPr>
          </a:p>
        </p:txBody>
      </p:sp>
      <p:sp>
        <p:nvSpPr>
          <p:cNvPr id="3" name="Rectangle: Rounded Corners 2">
            <a:extLst>
              <a:ext uri="{FF2B5EF4-FFF2-40B4-BE49-F238E27FC236}">
                <a16:creationId xmlns:a16="http://schemas.microsoft.com/office/drawing/2014/main" id="{ED9778D9-44CE-4283-81BD-5825BBD7E990}"/>
              </a:ext>
            </a:extLst>
          </p:cNvPr>
          <p:cNvSpPr/>
          <p:nvPr/>
        </p:nvSpPr>
        <p:spPr>
          <a:xfrm>
            <a:off x="19445288" y="285750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6BFBE3F1-9113-4BF7-B322-62AED805AE70}"/>
              </a:ext>
            </a:extLst>
          </p:cNvPr>
          <p:cNvSpPr/>
          <p:nvPr/>
        </p:nvSpPr>
        <p:spPr>
          <a:xfrm>
            <a:off x="13475379" y="2053885"/>
            <a:ext cx="4957763" cy="6180818"/>
          </a:xfrm>
          <a:prstGeom prst="roundRect">
            <a:avLst/>
          </a:prstGeom>
          <a:solidFill>
            <a:srgbClr val="E93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defTabSz="1828254">
              <a:lnSpc>
                <a:spcPct val="120000"/>
              </a:lnSpc>
              <a:spcAft>
                <a:spcPts val="2000"/>
              </a:spcAft>
              <a:buNone/>
            </a:pPr>
            <a:endParaRPr lang="en-GB" sz="2400" b="1">
              <a:solidFill>
                <a:srgbClr val="4E226B"/>
              </a:solidFill>
              <a:latin typeface="Arial" panose="020B0604020202020204"/>
            </a:endParaRPr>
          </a:p>
          <a:p>
            <a:pPr marL="0" indent="0" algn="ctr" defTabSz="1828254">
              <a:lnSpc>
                <a:spcPct val="120000"/>
              </a:lnSpc>
              <a:spcAft>
                <a:spcPts val="2000"/>
              </a:spcAft>
              <a:buNone/>
            </a:pPr>
            <a:r>
              <a:rPr lang="en-GB" sz="2400" b="1">
                <a:solidFill>
                  <a:schemeClr val="bg2">
                    <a:lumMod val="25000"/>
                  </a:schemeClr>
                </a:solidFill>
                <a:latin typeface="Arial" panose="020B0604020202020204"/>
              </a:rPr>
              <a:t>Other Benefits:</a:t>
            </a:r>
          </a:p>
          <a:p>
            <a:pPr marL="0" indent="0" algn="ctr" defTabSz="1828254">
              <a:lnSpc>
                <a:spcPct val="120000"/>
              </a:lnSpc>
              <a:spcAft>
                <a:spcPts val="2000"/>
              </a:spcAft>
              <a:buNone/>
            </a:pPr>
            <a:r>
              <a:rPr lang="en-GB" sz="2400">
                <a:solidFill>
                  <a:schemeClr val="bg2">
                    <a:lumMod val="25000"/>
                  </a:schemeClr>
                </a:solidFill>
                <a:latin typeface="Arial" panose="020B0604020202020204"/>
              </a:rPr>
              <a:t>New retail space</a:t>
            </a:r>
          </a:p>
          <a:p>
            <a:pPr marL="0" indent="0" algn="ctr" defTabSz="1828254">
              <a:lnSpc>
                <a:spcPct val="120000"/>
              </a:lnSpc>
              <a:spcAft>
                <a:spcPts val="2000"/>
              </a:spcAft>
              <a:buNone/>
            </a:pPr>
            <a:r>
              <a:rPr lang="en-GB" sz="2400">
                <a:solidFill>
                  <a:schemeClr val="bg2">
                    <a:lumMod val="25000"/>
                  </a:schemeClr>
                </a:solidFill>
                <a:latin typeface="Arial" panose="020B0604020202020204"/>
              </a:rPr>
              <a:t>350 new permanent retail jobs</a:t>
            </a:r>
          </a:p>
          <a:p>
            <a:pPr marL="0" indent="0" algn="ctr" defTabSz="1828254">
              <a:lnSpc>
                <a:spcPct val="120000"/>
              </a:lnSpc>
              <a:spcAft>
                <a:spcPts val="2000"/>
              </a:spcAft>
              <a:buNone/>
            </a:pPr>
            <a:r>
              <a:rPr lang="en-GB" sz="2400">
                <a:solidFill>
                  <a:schemeClr val="bg2">
                    <a:lumMod val="25000"/>
                  </a:schemeClr>
                </a:solidFill>
                <a:latin typeface="Arial" panose="020B0604020202020204"/>
              </a:rPr>
              <a:t>New children’s play area </a:t>
            </a:r>
          </a:p>
          <a:p>
            <a:pPr marL="0" indent="0" algn="ctr" defTabSz="1828254">
              <a:lnSpc>
                <a:spcPct val="120000"/>
              </a:lnSpc>
              <a:spcAft>
                <a:spcPts val="2000"/>
              </a:spcAft>
              <a:buNone/>
            </a:pPr>
            <a:r>
              <a:rPr lang="en-GB" sz="2400">
                <a:solidFill>
                  <a:schemeClr val="bg2">
                    <a:lumMod val="25000"/>
                  </a:schemeClr>
                </a:solidFill>
                <a:latin typeface="Arial" panose="020B0604020202020204"/>
              </a:rPr>
              <a:t>Re-landscaped town square, </a:t>
            </a:r>
          </a:p>
          <a:p>
            <a:pPr marL="0" indent="0" algn="ctr" defTabSz="1828254">
              <a:lnSpc>
                <a:spcPct val="120000"/>
              </a:lnSpc>
              <a:spcAft>
                <a:spcPts val="2000"/>
              </a:spcAft>
              <a:buNone/>
            </a:pPr>
            <a:r>
              <a:rPr lang="en-GB" sz="2400">
                <a:solidFill>
                  <a:schemeClr val="bg2">
                    <a:lumMod val="25000"/>
                  </a:schemeClr>
                </a:solidFill>
                <a:latin typeface="Arial" panose="020B0604020202020204"/>
              </a:rPr>
              <a:t>new step-free access to the Victoria line.</a:t>
            </a:r>
          </a:p>
          <a:p>
            <a:pPr algn="ctr"/>
            <a:endParaRPr lang="en-GB"/>
          </a:p>
        </p:txBody>
      </p:sp>
      <p:sp>
        <p:nvSpPr>
          <p:cNvPr id="13" name="Rectangle: Rounded Corners 12">
            <a:extLst>
              <a:ext uri="{FF2B5EF4-FFF2-40B4-BE49-F238E27FC236}">
                <a16:creationId xmlns:a16="http://schemas.microsoft.com/office/drawing/2014/main" id="{264D7490-B0C3-48EB-92C1-258A15DE8388}"/>
              </a:ext>
            </a:extLst>
          </p:cNvPr>
          <p:cNvSpPr/>
          <p:nvPr/>
        </p:nvSpPr>
        <p:spPr>
          <a:xfrm>
            <a:off x="8021410" y="2053885"/>
            <a:ext cx="4957763" cy="6180818"/>
          </a:xfrm>
          <a:prstGeom prst="roundRect">
            <a:avLst/>
          </a:prstGeom>
          <a:solidFill>
            <a:srgbClr val="E93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defTabSz="1828254">
              <a:lnSpc>
                <a:spcPct val="120000"/>
              </a:lnSpc>
              <a:spcAft>
                <a:spcPts val="2000"/>
              </a:spcAft>
              <a:buNone/>
            </a:pPr>
            <a:endParaRPr lang="en-GB" sz="1800">
              <a:solidFill>
                <a:srgbClr val="4E226B"/>
              </a:solidFill>
              <a:latin typeface="Arial" panose="020B0604020202020204"/>
            </a:endParaRPr>
          </a:p>
          <a:p>
            <a:pPr marL="0" indent="0" algn="ctr" defTabSz="1828254">
              <a:lnSpc>
                <a:spcPct val="120000"/>
              </a:lnSpc>
              <a:spcAft>
                <a:spcPts val="2000"/>
              </a:spcAft>
              <a:buNone/>
            </a:pPr>
            <a:r>
              <a:rPr lang="en-GB" sz="2000" b="1">
                <a:solidFill>
                  <a:schemeClr val="bg2">
                    <a:lumMod val="25000"/>
                  </a:schemeClr>
                </a:solidFill>
                <a:latin typeface="Arial" panose="020B0604020202020204"/>
              </a:rPr>
              <a:t>Studios &amp; 1-beds </a:t>
            </a:r>
            <a:r>
              <a:rPr lang="en-GB" sz="2000">
                <a:solidFill>
                  <a:schemeClr val="bg2">
                    <a:lumMod val="25000"/>
                  </a:schemeClr>
                </a:solidFill>
                <a:latin typeface="Arial" panose="020B0604020202020204"/>
              </a:rPr>
              <a:t>to be let at no more than </a:t>
            </a:r>
            <a:r>
              <a:rPr lang="en-GB" sz="2000" b="1">
                <a:solidFill>
                  <a:schemeClr val="bg2">
                    <a:lumMod val="25000"/>
                  </a:schemeClr>
                </a:solidFill>
                <a:latin typeface="Arial" panose="020B0604020202020204"/>
              </a:rPr>
              <a:t>80%</a:t>
            </a:r>
            <a:r>
              <a:rPr lang="en-GB" sz="2000">
                <a:solidFill>
                  <a:schemeClr val="bg2">
                    <a:lumMod val="25000"/>
                  </a:schemeClr>
                </a:solidFill>
                <a:latin typeface="Arial" panose="020B0604020202020204"/>
              </a:rPr>
              <a:t> of local market rent and </a:t>
            </a:r>
            <a:r>
              <a:rPr lang="en-GB" sz="2000" b="1">
                <a:solidFill>
                  <a:schemeClr val="bg2">
                    <a:lumMod val="25000"/>
                  </a:schemeClr>
                </a:solidFill>
                <a:latin typeface="Arial" panose="020B0604020202020204"/>
              </a:rPr>
              <a:t>2-beds</a:t>
            </a:r>
            <a:r>
              <a:rPr lang="en-GB" sz="2000">
                <a:solidFill>
                  <a:schemeClr val="bg2">
                    <a:lumMod val="25000"/>
                  </a:schemeClr>
                </a:solidFill>
                <a:latin typeface="Arial" panose="020B0604020202020204"/>
              </a:rPr>
              <a:t> at no more than </a:t>
            </a:r>
            <a:r>
              <a:rPr lang="en-GB" sz="2000" b="1">
                <a:solidFill>
                  <a:schemeClr val="bg2">
                    <a:lumMod val="25000"/>
                  </a:schemeClr>
                </a:solidFill>
                <a:latin typeface="Arial" panose="020B0604020202020204"/>
              </a:rPr>
              <a:t>71%</a:t>
            </a:r>
            <a:r>
              <a:rPr lang="en-GB" sz="2000">
                <a:solidFill>
                  <a:schemeClr val="bg2">
                    <a:lumMod val="25000"/>
                  </a:schemeClr>
                </a:solidFill>
                <a:latin typeface="Arial" panose="020B0604020202020204"/>
              </a:rPr>
              <a:t> of local market rent</a:t>
            </a:r>
          </a:p>
          <a:p>
            <a:pPr marL="0" indent="0" algn="ctr" defTabSz="1828254">
              <a:lnSpc>
                <a:spcPct val="120000"/>
              </a:lnSpc>
              <a:spcAft>
                <a:spcPts val="2000"/>
              </a:spcAft>
              <a:buNone/>
            </a:pPr>
            <a:r>
              <a:rPr lang="en-GB" sz="2000">
                <a:solidFill>
                  <a:schemeClr val="bg2">
                    <a:lumMod val="25000"/>
                  </a:schemeClr>
                </a:solidFill>
                <a:latin typeface="Arial" panose="020B0604020202020204"/>
              </a:rPr>
              <a:t>The annual rent for </a:t>
            </a:r>
            <a:r>
              <a:rPr lang="en-GB" sz="2000" b="1">
                <a:solidFill>
                  <a:schemeClr val="bg2">
                    <a:lumMod val="25000"/>
                  </a:schemeClr>
                </a:solidFill>
                <a:latin typeface="Arial" panose="020B0604020202020204"/>
              </a:rPr>
              <a:t>2-bed</a:t>
            </a:r>
            <a:r>
              <a:rPr lang="en-GB" sz="2000">
                <a:solidFill>
                  <a:schemeClr val="bg2">
                    <a:lumMod val="25000"/>
                  </a:schemeClr>
                </a:solidFill>
                <a:latin typeface="Arial" panose="020B0604020202020204"/>
              </a:rPr>
              <a:t> (including service charge) must not exceed </a:t>
            </a:r>
            <a:r>
              <a:rPr lang="en-GB" sz="2000" b="1">
                <a:solidFill>
                  <a:schemeClr val="bg2">
                    <a:lumMod val="25000"/>
                  </a:schemeClr>
                </a:solidFill>
                <a:latin typeface="Arial" panose="020B0604020202020204"/>
              </a:rPr>
              <a:t>28% of £60,000 = £323/week</a:t>
            </a:r>
            <a:endParaRPr lang="en-GB" sz="2000">
              <a:solidFill>
                <a:schemeClr val="bg2">
                  <a:lumMod val="25000"/>
                </a:schemeClr>
              </a:solidFill>
              <a:latin typeface="Arial" panose="020B0604020202020204"/>
            </a:endParaRPr>
          </a:p>
          <a:p>
            <a:pPr marL="0" indent="0" algn="ctr" defTabSz="1828254">
              <a:lnSpc>
                <a:spcPct val="120000"/>
              </a:lnSpc>
              <a:spcAft>
                <a:spcPts val="2000"/>
              </a:spcAft>
              <a:buNone/>
            </a:pPr>
            <a:r>
              <a:rPr lang="en-GB" sz="2000">
                <a:solidFill>
                  <a:schemeClr val="bg2">
                    <a:lumMod val="25000"/>
                  </a:schemeClr>
                </a:solidFill>
                <a:latin typeface="Arial" panose="020B0604020202020204"/>
              </a:rPr>
              <a:t>The annual rent for </a:t>
            </a:r>
            <a:r>
              <a:rPr lang="en-GB" sz="2000" b="1">
                <a:solidFill>
                  <a:schemeClr val="bg2">
                    <a:lumMod val="25000"/>
                  </a:schemeClr>
                </a:solidFill>
                <a:latin typeface="Arial" panose="020B0604020202020204"/>
              </a:rPr>
              <a:t>1-bed</a:t>
            </a:r>
            <a:r>
              <a:rPr lang="en-GB" sz="2000">
                <a:solidFill>
                  <a:schemeClr val="bg2">
                    <a:lumMod val="25000"/>
                  </a:schemeClr>
                </a:solidFill>
                <a:latin typeface="Arial" panose="020B0604020202020204"/>
              </a:rPr>
              <a:t> = (including service charge) must not exceed </a:t>
            </a:r>
            <a:r>
              <a:rPr lang="en-GB" sz="2000" b="1">
                <a:solidFill>
                  <a:schemeClr val="bg2">
                    <a:lumMod val="25000"/>
                  </a:schemeClr>
                </a:solidFill>
                <a:latin typeface="Arial" panose="020B0604020202020204"/>
              </a:rPr>
              <a:t>28% of £58,285 = £313.84/week</a:t>
            </a:r>
            <a:endParaRPr lang="en-GB" sz="2000">
              <a:solidFill>
                <a:schemeClr val="bg2">
                  <a:lumMod val="25000"/>
                </a:schemeClr>
              </a:solidFill>
              <a:latin typeface="Arial" panose="020B0604020202020204"/>
            </a:endParaRPr>
          </a:p>
          <a:p>
            <a:pPr marL="0" indent="0" algn="ctr" defTabSz="1828254">
              <a:lnSpc>
                <a:spcPct val="120000"/>
              </a:lnSpc>
              <a:spcAft>
                <a:spcPts val="2000"/>
              </a:spcAft>
              <a:buNone/>
            </a:pPr>
            <a:r>
              <a:rPr lang="en-GB" sz="2000">
                <a:solidFill>
                  <a:schemeClr val="bg2">
                    <a:lumMod val="25000"/>
                  </a:schemeClr>
                </a:solidFill>
                <a:latin typeface="Arial" panose="020B0604020202020204"/>
              </a:rPr>
              <a:t>The annual rent for </a:t>
            </a:r>
            <a:r>
              <a:rPr lang="en-GB" sz="2000" b="1">
                <a:solidFill>
                  <a:schemeClr val="bg2">
                    <a:lumMod val="25000"/>
                  </a:schemeClr>
                </a:solidFill>
                <a:latin typeface="Arial" panose="020B0604020202020204"/>
              </a:rPr>
              <a:t>studio</a:t>
            </a:r>
            <a:r>
              <a:rPr lang="en-GB" sz="2000">
                <a:solidFill>
                  <a:schemeClr val="bg2">
                    <a:lumMod val="25000"/>
                  </a:schemeClr>
                </a:solidFill>
                <a:latin typeface="Arial" panose="020B0604020202020204"/>
              </a:rPr>
              <a:t> = (including service charge) must not exceed </a:t>
            </a:r>
            <a:r>
              <a:rPr lang="en-GB" sz="2000" b="1">
                <a:solidFill>
                  <a:schemeClr val="bg2">
                    <a:lumMod val="25000"/>
                  </a:schemeClr>
                </a:solidFill>
                <a:latin typeface="Arial" panose="020B0604020202020204"/>
              </a:rPr>
              <a:t>28% of £43,500 = £234.23/week</a:t>
            </a:r>
          </a:p>
          <a:p>
            <a:pPr algn="ctr"/>
            <a:endParaRPr lang="en-GB"/>
          </a:p>
        </p:txBody>
      </p:sp>
    </p:spTree>
    <p:extLst>
      <p:ext uri="{BB962C8B-B14F-4D97-AF65-F5344CB8AC3E}">
        <p14:creationId xmlns:p14="http://schemas.microsoft.com/office/powerpoint/2010/main" val="3770578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505BF8C-BE38-8A4D-823E-9A7C55C537B8}"/>
              </a:ext>
            </a:extLst>
          </p:cNvPr>
          <p:cNvSpPr>
            <a:spLocks noGrp="1"/>
          </p:cNvSpPr>
          <p:nvPr>
            <p:ph type="subTitle" idx="1"/>
          </p:nvPr>
        </p:nvSpPr>
        <p:spPr>
          <a:xfrm>
            <a:off x="9144000" y="5728047"/>
            <a:ext cx="8381046" cy="2531823"/>
          </a:xfrm>
        </p:spPr>
        <p:txBody>
          <a:bodyPr vert="horz" lIns="0" tIns="0" rIns="0" bIns="0" rtlCol="0">
            <a:noAutofit/>
          </a:bodyPr>
          <a:lstStyle/>
          <a:p>
            <a:pPr algn="l"/>
            <a:r>
              <a:rPr lang="en-US" sz="4200" spc="-80">
                <a:solidFill>
                  <a:schemeClr val="bg1"/>
                </a:solidFill>
                <a:latin typeface="Arial" panose="020B0604020202020204" pitchFamily="34" charset="0"/>
                <a:cs typeface="Arial" panose="020B0604020202020204" pitchFamily="34" charset="0"/>
              </a:rPr>
              <a:t>Your Sub head goes here</a:t>
            </a:r>
            <a:br>
              <a:rPr lang="en-US" sz="4200" spc="-80">
                <a:solidFill>
                  <a:schemeClr val="bg1"/>
                </a:solidFill>
                <a:latin typeface="Arial" panose="020B0604020202020204" pitchFamily="34" charset="0"/>
                <a:cs typeface="Arial" panose="020B0604020202020204" pitchFamily="34" charset="0"/>
              </a:rPr>
            </a:br>
            <a:r>
              <a:rPr lang="en-US" sz="4200" spc="-80">
                <a:solidFill>
                  <a:schemeClr val="bg1"/>
                </a:solidFill>
                <a:latin typeface="Arial" panose="020B0604020202020204" pitchFamily="34" charset="0"/>
                <a:cs typeface="Arial" panose="020B0604020202020204" pitchFamily="34" charset="0"/>
              </a:rPr>
              <a:t>in 42pt text. Keep to a maximum</a:t>
            </a:r>
            <a:br>
              <a:rPr lang="en-US" sz="4200" spc="-80">
                <a:solidFill>
                  <a:schemeClr val="bg1"/>
                </a:solidFill>
                <a:latin typeface="Arial" panose="020B0604020202020204" pitchFamily="34" charset="0"/>
                <a:cs typeface="Arial" panose="020B0604020202020204" pitchFamily="34" charset="0"/>
              </a:rPr>
            </a:br>
            <a:r>
              <a:rPr lang="en-US" sz="4200" spc="-80">
                <a:solidFill>
                  <a:schemeClr val="bg1"/>
                </a:solidFill>
                <a:latin typeface="Arial" panose="020B0604020202020204" pitchFamily="34" charset="0"/>
                <a:cs typeface="Arial" panose="020B0604020202020204" pitchFamily="34" charset="0"/>
              </a:rPr>
              <a:t>of three lines where possible</a:t>
            </a:r>
          </a:p>
        </p:txBody>
      </p:sp>
      <p:pic>
        <p:nvPicPr>
          <p:cNvPr id="25" name="Picture 24">
            <a:extLst>
              <a:ext uri="{FF2B5EF4-FFF2-40B4-BE49-F238E27FC236}">
                <a16:creationId xmlns:a16="http://schemas.microsoft.com/office/drawing/2014/main" id="{1C9EF3FB-739F-5B23-17A3-E33CDEB71770}"/>
              </a:ext>
            </a:extLst>
          </p:cNvPr>
          <p:cNvPicPr>
            <a:picLocks noChangeAspect="1"/>
          </p:cNvPicPr>
          <p:nvPr/>
        </p:nvPicPr>
        <p:blipFill>
          <a:blip r:embed="rId2"/>
          <a:stretch>
            <a:fillRect/>
          </a:stretch>
        </p:blipFill>
        <p:spPr>
          <a:xfrm>
            <a:off x="15588000" y="8532000"/>
            <a:ext cx="2015903" cy="1122059"/>
          </a:xfrm>
          <a:prstGeom prst="rect">
            <a:avLst/>
          </a:prstGeom>
        </p:spPr>
      </p:pic>
      <p:pic>
        <p:nvPicPr>
          <p:cNvPr id="5" name="Picture 4" descr="A picture containing text, tableware, dishware, plate&#10;&#10;Description automatically generated">
            <a:extLst>
              <a:ext uri="{FF2B5EF4-FFF2-40B4-BE49-F238E27FC236}">
                <a16:creationId xmlns:a16="http://schemas.microsoft.com/office/drawing/2014/main" id="{593160A4-44F9-9B9F-A36A-48AD75086BEA}"/>
              </a:ext>
            </a:extLst>
          </p:cNvPr>
          <p:cNvPicPr>
            <a:picLocks noChangeAspect="1"/>
          </p:cNvPicPr>
          <p:nvPr/>
        </p:nvPicPr>
        <p:blipFill>
          <a:blip r:embed="rId3"/>
          <a:stretch>
            <a:fillRect/>
          </a:stretch>
        </p:blipFill>
        <p:spPr>
          <a:xfrm>
            <a:off x="15060593" y="447933"/>
            <a:ext cx="2825871" cy="1073910"/>
          </a:xfrm>
          <a:prstGeom prst="rect">
            <a:avLst/>
          </a:prstGeom>
        </p:spPr>
      </p:pic>
      <p:sp>
        <p:nvSpPr>
          <p:cNvPr id="12" name="Inhaltsplatzhalter 4">
            <a:extLst>
              <a:ext uri="{FF2B5EF4-FFF2-40B4-BE49-F238E27FC236}">
                <a16:creationId xmlns:a16="http://schemas.microsoft.com/office/drawing/2014/main" id="{68572480-39BE-433B-8DFB-EEC98E4325DF}"/>
              </a:ext>
            </a:extLst>
          </p:cNvPr>
          <p:cNvSpPr txBox="1">
            <a:spLocks/>
          </p:cNvSpPr>
          <p:nvPr/>
        </p:nvSpPr>
        <p:spPr>
          <a:xfrm>
            <a:off x="720000" y="1332000"/>
            <a:ext cx="5403600" cy="5633235"/>
          </a:xfrm>
          <a:prstGeom prst="rect">
            <a:avLst/>
          </a:prstGeom>
        </p:spPr>
        <p:txBody>
          <a:bodyPr wrap="square" lIns="0" tIns="0" rIns="0" bIns="0" anchor="t">
            <a:no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828254">
              <a:lnSpc>
                <a:spcPct val="120000"/>
              </a:lnSpc>
              <a:spcAft>
                <a:spcPts val="2000"/>
              </a:spcAft>
              <a:buNone/>
            </a:pPr>
            <a:r>
              <a:rPr lang="en-GB" sz="2400" b="1">
                <a:solidFill>
                  <a:srgbClr val="4E226B"/>
                </a:solidFill>
                <a:latin typeface="Arial" panose="020B0604020202020204"/>
              </a:rPr>
              <a:t>Blackhorse Mills </a:t>
            </a:r>
            <a:r>
              <a:rPr lang="en-GB" sz="2400">
                <a:solidFill>
                  <a:srgbClr val="4E226B"/>
                </a:solidFill>
                <a:latin typeface="Arial" panose="020B0604020202020204"/>
              </a:rPr>
              <a:t>(Legal and General)</a:t>
            </a:r>
          </a:p>
          <a:p>
            <a:pPr defTabSz="1828254">
              <a:lnSpc>
                <a:spcPct val="120000"/>
              </a:lnSpc>
              <a:spcAft>
                <a:spcPts val="2000"/>
              </a:spcAft>
              <a:buFont typeface="Arial" panose="020B0604020202020204" pitchFamily="34" charset="0"/>
              <a:buChar char="•"/>
            </a:pPr>
            <a:r>
              <a:rPr lang="en-GB" sz="2400" b="1">
                <a:solidFill>
                  <a:srgbClr val="4E226B"/>
                </a:solidFill>
                <a:latin typeface="Arial" panose="020B0604020202020204"/>
              </a:rPr>
              <a:t>479 </a:t>
            </a:r>
            <a:r>
              <a:rPr lang="en-GB" sz="2400" b="1" err="1">
                <a:solidFill>
                  <a:srgbClr val="4E226B"/>
                </a:solidFill>
                <a:latin typeface="Arial" panose="020B0604020202020204"/>
              </a:rPr>
              <a:t>BtR</a:t>
            </a:r>
            <a:r>
              <a:rPr lang="en-GB" sz="2400">
                <a:solidFill>
                  <a:srgbClr val="4E226B"/>
                </a:solidFill>
                <a:latin typeface="Arial" panose="020B0604020202020204"/>
              </a:rPr>
              <a:t> homes, including </a:t>
            </a:r>
            <a:r>
              <a:rPr lang="en-GB" sz="2400" b="1">
                <a:solidFill>
                  <a:srgbClr val="4E226B"/>
                </a:solidFill>
                <a:latin typeface="Arial" panose="020B0604020202020204"/>
              </a:rPr>
              <a:t>85 DMR</a:t>
            </a:r>
            <a:r>
              <a:rPr lang="en-GB" sz="2400">
                <a:solidFill>
                  <a:srgbClr val="4E226B"/>
                </a:solidFill>
                <a:latin typeface="Arial" panose="020B0604020202020204"/>
              </a:rPr>
              <a:t> for key workers and </a:t>
            </a:r>
            <a:r>
              <a:rPr lang="en-GB" sz="2400" b="1">
                <a:solidFill>
                  <a:srgbClr val="4E226B"/>
                </a:solidFill>
                <a:latin typeface="Arial" panose="020B0604020202020204"/>
              </a:rPr>
              <a:t>19 London Living Rent</a:t>
            </a:r>
            <a:r>
              <a:rPr lang="en-GB" sz="2400">
                <a:solidFill>
                  <a:srgbClr val="4E226B"/>
                </a:solidFill>
                <a:latin typeface="Arial" panose="020B0604020202020204"/>
              </a:rPr>
              <a:t>.</a:t>
            </a:r>
          </a:p>
          <a:p>
            <a:pPr defTabSz="1828254">
              <a:lnSpc>
                <a:spcPct val="120000"/>
              </a:lnSpc>
              <a:spcAft>
                <a:spcPts val="2000"/>
              </a:spcAft>
              <a:buFont typeface="Arial" panose="020B0604020202020204" pitchFamily="34" charset="0"/>
              <a:buChar char="•"/>
            </a:pPr>
            <a:r>
              <a:rPr lang="en-GB" sz="2400" b="1">
                <a:solidFill>
                  <a:srgbClr val="4E226B"/>
                </a:solidFill>
                <a:latin typeface="Arial" panose="020B0604020202020204"/>
              </a:rPr>
              <a:t>Monitoring reports</a:t>
            </a:r>
            <a:r>
              <a:rPr lang="en-GB" sz="2400">
                <a:solidFill>
                  <a:srgbClr val="4E226B"/>
                </a:solidFill>
                <a:latin typeface="Arial" panose="020B0604020202020204"/>
              </a:rPr>
              <a:t> submitted by the developer show that average income of DMR renters is £36,000, but as low as £20,000. Homes are being rented to range of key workers but large majority are teachers and NHS staff. </a:t>
            </a:r>
          </a:p>
          <a:p>
            <a:pPr marL="0" indent="0" defTabSz="1828254">
              <a:lnSpc>
                <a:spcPct val="120000"/>
              </a:lnSpc>
              <a:spcAft>
                <a:spcPts val="2000"/>
              </a:spcAft>
              <a:buNone/>
            </a:pPr>
            <a:r>
              <a:rPr lang="en-GB" sz="2400" b="1">
                <a:solidFill>
                  <a:srgbClr val="4E226B"/>
                </a:solidFill>
                <a:latin typeface="Arial" panose="020B0604020202020204"/>
              </a:rPr>
              <a:t>Equipment Works </a:t>
            </a:r>
            <a:r>
              <a:rPr lang="en-GB" sz="2400">
                <a:solidFill>
                  <a:srgbClr val="4E226B"/>
                </a:solidFill>
                <a:latin typeface="Arial" panose="020B0604020202020204"/>
              </a:rPr>
              <a:t>(Greystar)</a:t>
            </a:r>
          </a:p>
          <a:p>
            <a:pPr defTabSz="1828254">
              <a:lnSpc>
                <a:spcPct val="120000"/>
              </a:lnSpc>
              <a:spcAft>
                <a:spcPts val="2000"/>
              </a:spcAft>
              <a:buFont typeface="Arial" panose="020B0604020202020204" pitchFamily="34" charset="0"/>
              <a:buChar char="•"/>
            </a:pPr>
            <a:r>
              <a:rPr lang="en-GB" sz="2400">
                <a:solidFill>
                  <a:srgbClr val="4E226B"/>
                </a:solidFill>
                <a:latin typeface="Arial" panose="020B0604020202020204"/>
              </a:rPr>
              <a:t>Originally proposed as a conventional for sale housing scheme; the private units have been sold to </a:t>
            </a:r>
            <a:r>
              <a:rPr lang="en-GB" sz="2400" b="1">
                <a:solidFill>
                  <a:srgbClr val="4E226B"/>
                </a:solidFill>
                <a:latin typeface="Arial" panose="020B0604020202020204"/>
              </a:rPr>
              <a:t>Greystar</a:t>
            </a:r>
            <a:r>
              <a:rPr lang="en-GB" sz="2400">
                <a:solidFill>
                  <a:srgbClr val="4E226B"/>
                </a:solidFill>
                <a:latin typeface="Arial" panose="020B0604020202020204"/>
              </a:rPr>
              <a:t> and delivered as private rented </a:t>
            </a:r>
          </a:p>
          <a:p>
            <a:pPr marL="0" indent="0" defTabSz="1828254">
              <a:lnSpc>
                <a:spcPct val="120000"/>
              </a:lnSpc>
              <a:spcAft>
                <a:spcPts val="2000"/>
              </a:spcAft>
              <a:buNone/>
            </a:pPr>
            <a:endParaRPr lang="en-GB" sz="2400">
              <a:solidFill>
                <a:srgbClr val="4E226B"/>
              </a:solidFill>
              <a:latin typeface="Arial" panose="020B0604020202020204"/>
            </a:endParaRPr>
          </a:p>
          <a:p>
            <a:pPr marL="0" indent="0" defTabSz="1828254">
              <a:lnSpc>
                <a:spcPct val="120000"/>
              </a:lnSpc>
              <a:spcAft>
                <a:spcPts val="2000"/>
              </a:spcAft>
              <a:buNone/>
            </a:pPr>
            <a:endParaRPr lang="en-GB" sz="2400">
              <a:solidFill>
                <a:srgbClr val="4E226B"/>
              </a:solidFill>
              <a:latin typeface="Arial" panose="020B0604020202020204"/>
            </a:endParaRPr>
          </a:p>
        </p:txBody>
      </p:sp>
      <p:sp>
        <p:nvSpPr>
          <p:cNvPr id="7" name="Rectangle 6">
            <a:extLst>
              <a:ext uri="{FF2B5EF4-FFF2-40B4-BE49-F238E27FC236}">
                <a16:creationId xmlns:a16="http://schemas.microsoft.com/office/drawing/2014/main" id="{2A14F1BF-2CB9-4828-A874-9C89F8277339}"/>
              </a:ext>
            </a:extLst>
          </p:cNvPr>
          <p:cNvSpPr/>
          <p:nvPr/>
        </p:nvSpPr>
        <p:spPr>
          <a:xfrm>
            <a:off x="528817" y="438890"/>
            <a:ext cx="15740287" cy="677108"/>
          </a:xfrm>
          <a:prstGeom prst="rect">
            <a:avLst/>
          </a:prstGeom>
        </p:spPr>
        <p:txBody>
          <a:bodyPr wrap="square" lIns="0" tIns="0" rIns="0" bIns="0" anchor="ctr">
            <a:spAutoFit/>
          </a:bodyPr>
          <a:lstStyle/>
          <a:p>
            <a:pPr algn="l" defTabSz="1371291"/>
            <a:r>
              <a:rPr lang="en-GB" sz="4400" b="1">
                <a:solidFill>
                  <a:srgbClr val="E93081"/>
                </a:solidFill>
                <a:latin typeface="+mn-lt"/>
              </a:rPr>
              <a:t>Build to Rent: Delivered</a:t>
            </a:r>
          </a:p>
        </p:txBody>
      </p:sp>
      <p:pic>
        <p:nvPicPr>
          <p:cNvPr id="9" name="Picture 2" descr="Blackhorse Mills amenity deck. Image credit - RobertGreshoff | Legal &amp; General | Assael Architecture | BTR News">
            <a:extLst>
              <a:ext uri="{FF2B5EF4-FFF2-40B4-BE49-F238E27FC236}">
                <a16:creationId xmlns:a16="http://schemas.microsoft.com/office/drawing/2014/main" id="{DDA7D27E-935C-486E-866C-8333D17B9DD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1781" b="6822"/>
          <a:stretch/>
        </p:blipFill>
        <p:spPr bwMode="auto">
          <a:xfrm>
            <a:off x="6495137" y="0"/>
            <a:ext cx="11792863" cy="10288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241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505BF8C-BE38-8A4D-823E-9A7C55C537B8}"/>
              </a:ext>
            </a:extLst>
          </p:cNvPr>
          <p:cNvSpPr>
            <a:spLocks noGrp="1"/>
          </p:cNvSpPr>
          <p:nvPr>
            <p:ph type="subTitle" idx="1"/>
          </p:nvPr>
        </p:nvSpPr>
        <p:spPr>
          <a:xfrm>
            <a:off x="9144000" y="5728047"/>
            <a:ext cx="8381046" cy="2531823"/>
          </a:xfrm>
        </p:spPr>
        <p:txBody>
          <a:bodyPr vert="horz" lIns="0" tIns="0" rIns="0" bIns="0" rtlCol="0">
            <a:noAutofit/>
          </a:bodyPr>
          <a:lstStyle/>
          <a:p>
            <a:pPr algn="l"/>
            <a:r>
              <a:rPr lang="en-US" sz="4200" spc="-80">
                <a:solidFill>
                  <a:schemeClr val="bg1"/>
                </a:solidFill>
                <a:latin typeface="Arial" panose="020B0604020202020204" pitchFamily="34" charset="0"/>
                <a:cs typeface="Arial" panose="020B0604020202020204" pitchFamily="34" charset="0"/>
              </a:rPr>
              <a:t>Your Sub head goes here</a:t>
            </a:r>
            <a:br>
              <a:rPr lang="en-US" sz="4200" spc="-80">
                <a:solidFill>
                  <a:schemeClr val="bg1"/>
                </a:solidFill>
                <a:latin typeface="Arial" panose="020B0604020202020204" pitchFamily="34" charset="0"/>
                <a:cs typeface="Arial" panose="020B0604020202020204" pitchFamily="34" charset="0"/>
              </a:rPr>
            </a:br>
            <a:r>
              <a:rPr lang="en-US" sz="4200" spc="-80">
                <a:solidFill>
                  <a:schemeClr val="bg1"/>
                </a:solidFill>
                <a:latin typeface="Arial" panose="020B0604020202020204" pitchFamily="34" charset="0"/>
                <a:cs typeface="Arial" panose="020B0604020202020204" pitchFamily="34" charset="0"/>
              </a:rPr>
              <a:t>in 42pt text. Keep to a maximum</a:t>
            </a:r>
            <a:br>
              <a:rPr lang="en-US" sz="4200" spc="-80">
                <a:solidFill>
                  <a:schemeClr val="bg1"/>
                </a:solidFill>
                <a:latin typeface="Arial" panose="020B0604020202020204" pitchFamily="34" charset="0"/>
                <a:cs typeface="Arial" panose="020B0604020202020204" pitchFamily="34" charset="0"/>
              </a:rPr>
            </a:br>
            <a:r>
              <a:rPr lang="en-US" sz="4200" spc="-80">
                <a:solidFill>
                  <a:schemeClr val="bg1"/>
                </a:solidFill>
                <a:latin typeface="Arial" panose="020B0604020202020204" pitchFamily="34" charset="0"/>
                <a:cs typeface="Arial" panose="020B0604020202020204" pitchFamily="34" charset="0"/>
              </a:rPr>
              <a:t>of three lines where possible</a:t>
            </a:r>
          </a:p>
        </p:txBody>
      </p:sp>
      <p:pic>
        <p:nvPicPr>
          <p:cNvPr id="25" name="Picture 24">
            <a:extLst>
              <a:ext uri="{FF2B5EF4-FFF2-40B4-BE49-F238E27FC236}">
                <a16:creationId xmlns:a16="http://schemas.microsoft.com/office/drawing/2014/main" id="{1C9EF3FB-739F-5B23-17A3-E33CDEB71770}"/>
              </a:ext>
            </a:extLst>
          </p:cNvPr>
          <p:cNvPicPr>
            <a:picLocks noChangeAspect="1"/>
          </p:cNvPicPr>
          <p:nvPr/>
        </p:nvPicPr>
        <p:blipFill>
          <a:blip r:embed="rId2"/>
          <a:stretch>
            <a:fillRect/>
          </a:stretch>
        </p:blipFill>
        <p:spPr>
          <a:xfrm>
            <a:off x="15588000" y="8532000"/>
            <a:ext cx="2015903" cy="1122059"/>
          </a:xfrm>
          <a:prstGeom prst="rect">
            <a:avLst/>
          </a:prstGeom>
        </p:spPr>
      </p:pic>
      <p:pic>
        <p:nvPicPr>
          <p:cNvPr id="5" name="Picture 4" descr="A picture containing text, tableware, dishware, plate&#10;&#10;Description automatically generated">
            <a:extLst>
              <a:ext uri="{FF2B5EF4-FFF2-40B4-BE49-F238E27FC236}">
                <a16:creationId xmlns:a16="http://schemas.microsoft.com/office/drawing/2014/main" id="{593160A4-44F9-9B9F-A36A-48AD75086BEA}"/>
              </a:ext>
            </a:extLst>
          </p:cNvPr>
          <p:cNvPicPr>
            <a:picLocks noChangeAspect="1"/>
          </p:cNvPicPr>
          <p:nvPr/>
        </p:nvPicPr>
        <p:blipFill>
          <a:blip r:embed="rId3"/>
          <a:stretch>
            <a:fillRect/>
          </a:stretch>
        </p:blipFill>
        <p:spPr>
          <a:xfrm>
            <a:off x="15060593" y="447933"/>
            <a:ext cx="2825871" cy="1073910"/>
          </a:xfrm>
          <a:prstGeom prst="rect">
            <a:avLst/>
          </a:prstGeom>
        </p:spPr>
      </p:pic>
      <p:sp>
        <p:nvSpPr>
          <p:cNvPr id="11" name="Rectangle 10">
            <a:extLst>
              <a:ext uri="{FF2B5EF4-FFF2-40B4-BE49-F238E27FC236}">
                <a16:creationId xmlns:a16="http://schemas.microsoft.com/office/drawing/2014/main" id="{6507FBF5-C11E-4FC4-863E-1543537E2499}"/>
              </a:ext>
            </a:extLst>
          </p:cNvPr>
          <p:cNvSpPr/>
          <p:nvPr/>
        </p:nvSpPr>
        <p:spPr>
          <a:xfrm>
            <a:off x="528817" y="438890"/>
            <a:ext cx="15740287" cy="677108"/>
          </a:xfrm>
          <a:prstGeom prst="rect">
            <a:avLst/>
          </a:prstGeom>
        </p:spPr>
        <p:txBody>
          <a:bodyPr wrap="square" lIns="0" tIns="0" rIns="0" bIns="0" anchor="ctr">
            <a:spAutoFit/>
          </a:bodyPr>
          <a:lstStyle/>
          <a:p>
            <a:pPr algn="l" defTabSz="1371291"/>
            <a:r>
              <a:rPr lang="en-GB" sz="4400" b="1">
                <a:solidFill>
                  <a:srgbClr val="E93081"/>
                </a:solidFill>
                <a:latin typeface="+mn-lt"/>
              </a:rPr>
              <a:t>Shared Living</a:t>
            </a:r>
          </a:p>
        </p:txBody>
      </p:sp>
      <p:sp>
        <p:nvSpPr>
          <p:cNvPr id="7" name="Inhaltsplatzhalter 4">
            <a:extLst>
              <a:ext uri="{FF2B5EF4-FFF2-40B4-BE49-F238E27FC236}">
                <a16:creationId xmlns:a16="http://schemas.microsoft.com/office/drawing/2014/main" id="{C8FB0B0D-2F6E-41FC-8039-4DF02D8895A5}"/>
              </a:ext>
            </a:extLst>
          </p:cNvPr>
          <p:cNvSpPr txBox="1">
            <a:spLocks/>
          </p:cNvSpPr>
          <p:nvPr/>
        </p:nvSpPr>
        <p:spPr>
          <a:xfrm>
            <a:off x="720000" y="1332000"/>
            <a:ext cx="5403442" cy="5633235"/>
          </a:xfrm>
          <a:prstGeom prst="rect">
            <a:avLst/>
          </a:prstGeom>
        </p:spPr>
        <p:txBody>
          <a:bodyPr wrap="square" lIns="0" tIns="0" rIns="0" bIns="0" anchor="t">
            <a:no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828254">
              <a:lnSpc>
                <a:spcPct val="120000"/>
              </a:lnSpc>
              <a:spcAft>
                <a:spcPts val="2000"/>
              </a:spcAft>
              <a:buNone/>
            </a:pPr>
            <a:r>
              <a:rPr lang="en-GB" sz="2400" b="1">
                <a:solidFill>
                  <a:srgbClr val="4E226B"/>
                </a:solidFill>
                <a:latin typeface="Arial" panose="020B0604020202020204"/>
              </a:rPr>
              <a:t>The Standard </a:t>
            </a:r>
            <a:r>
              <a:rPr lang="en-GB" sz="2400">
                <a:solidFill>
                  <a:srgbClr val="4E226B"/>
                </a:solidFill>
                <a:latin typeface="Arial" panose="020B0604020202020204"/>
              </a:rPr>
              <a:t>(Scape)</a:t>
            </a:r>
          </a:p>
          <a:p>
            <a:pPr defTabSz="1828254">
              <a:lnSpc>
                <a:spcPct val="120000"/>
              </a:lnSpc>
              <a:spcAft>
                <a:spcPts val="2000"/>
              </a:spcAft>
              <a:buFont typeface="Arial" panose="020B0604020202020204" pitchFamily="34" charset="0"/>
              <a:buChar char="•"/>
            </a:pPr>
            <a:r>
              <a:rPr lang="en-GB" sz="2400">
                <a:solidFill>
                  <a:srgbClr val="4E226B"/>
                </a:solidFill>
                <a:latin typeface="Arial" panose="020B0604020202020204"/>
              </a:rPr>
              <a:t>273 purpose built shared living rooms</a:t>
            </a:r>
          </a:p>
          <a:p>
            <a:pPr defTabSz="1828254">
              <a:lnSpc>
                <a:spcPct val="120000"/>
              </a:lnSpc>
              <a:spcAft>
                <a:spcPts val="2000"/>
              </a:spcAft>
              <a:buFont typeface="Arial" panose="020B0604020202020204" pitchFamily="34" charset="0"/>
              <a:buChar char="•"/>
            </a:pPr>
            <a:r>
              <a:rPr lang="en-GB" sz="2400">
                <a:solidFill>
                  <a:srgbClr val="4E226B"/>
                </a:solidFill>
                <a:latin typeface="Arial" panose="020B0604020202020204"/>
              </a:rPr>
              <a:t>Dedicated music and cultural venue</a:t>
            </a:r>
          </a:p>
          <a:p>
            <a:pPr defTabSz="1828254">
              <a:lnSpc>
                <a:spcPct val="120000"/>
              </a:lnSpc>
              <a:spcAft>
                <a:spcPts val="2000"/>
              </a:spcAft>
              <a:buFont typeface="Arial" panose="020B0604020202020204" pitchFamily="34" charset="0"/>
              <a:buChar char="•"/>
            </a:pPr>
            <a:r>
              <a:rPr lang="en-GB" sz="2400">
                <a:solidFill>
                  <a:srgbClr val="4E226B"/>
                </a:solidFill>
                <a:latin typeface="Arial" panose="020B0604020202020204"/>
              </a:rPr>
              <a:t>The site is ideally suited to this kind of residential accommodation, as the co-living and music venue can coexist without incurring agent of change issues more likely to be experienced by conventional housing.</a:t>
            </a:r>
          </a:p>
          <a:p>
            <a:pPr marL="0" indent="0" defTabSz="1828254">
              <a:lnSpc>
                <a:spcPct val="120000"/>
              </a:lnSpc>
              <a:spcAft>
                <a:spcPts val="2000"/>
              </a:spcAft>
              <a:buNone/>
            </a:pPr>
            <a:endParaRPr lang="en-GB" sz="2800">
              <a:solidFill>
                <a:srgbClr val="4E226B"/>
              </a:solidFill>
              <a:latin typeface="Arial" panose="020B0604020202020204"/>
            </a:endParaRPr>
          </a:p>
        </p:txBody>
      </p:sp>
      <p:pic>
        <p:nvPicPr>
          <p:cNvPr id="13" name="Picture 4">
            <a:extLst>
              <a:ext uri="{FF2B5EF4-FFF2-40B4-BE49-F238E27FC236}">
                <a16:creationId xmlns:a16="http://schemas.microsoft.com/office/drawing/2014/main" id="{52D0CEF1-0DA0-41A7-B51A-AFE0A055AEF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577" r="30565"/>
          <a:stretch/>
        </p:blipFill>
        <p:spPr bwMode="auto">
          <a:xfrm>
            <a:off x="6495137" y="16606"/>
            <a:ext cx="11760773" cy="10282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512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505BF8C-BE38-8A4D-823E-9A7C55C537B8}"/>
              </a:ext>
            </a:extLst>
          </p:cNvPr>
          <p:cNvSpPr>
            <a:spLocks noGrp="1"/>
          </p:cNvSpPr>
          <p:nvPr>
            <p:ph type="subTitle" idx="1"/>
          </p:nvPr>
        </p:nvSpPr>
        <p:spPr>
          <a:xfrm>
            <a:off x="9144000" y="5728047"/>
            <a:ext cx="8381046" cy="2531823"/>
          </a:xfrm>
        </p:spPr>
        <p:txBody>
          <a:bodyPr vert="horz" lIns="0" tIns="0" rIns="0" bIns="0" rtlCol="0">
            <a:noAutofit/>
          </a:bodyPr>
          <a:lstStyle/>
          <a:p>
            <a:pPr algn="l"/>
            <a:r>
              <a:rPr lang="en-US" sz="4200" spc="-80">
                <a:solidFill>
                  <a:schemeClr val="bg1"/>
                </a:solidFill>
                <a:latin typeface="Arial" panose="020B0604020202020204" pitchFamily="34" charset="0"/>
                <a:cs typeface="Arial" panose="020B0604020202020204" pitchFamily="34" charset="0"/>
              </a:rPr>
              <a:t>Your Sub head goes here</a:t>
            </a:r>
            <a:br>
              <a:rPr lang="en-US" sz="4200" spc="-80">
                <a:solidFill>
                  <a:schemeClr val="bg1"/>
                </a:solidFill>
                <a:latin typeface="Arial" panose="020B0604020202020204" pitchFamily="34" charset="0"/>
                <a:cs typeface="Arial" panose="020B0604020202020204" pitchFamily="34" charset="0"/>
              </a:rPr>
            </a:br>
            <a:r>
              <a:rPr lang="en-US" sz="4200" spc="-80">
                <a:solidFill>
                  <a:schemeClr val="bg1"/>
                </a:solidFill>
                <a:latin typeface="Arial" panose="020B0604020202020204" pitchFamily="34" charset="0"/>
                <a:cs typeface="Arial" panose="020B0604020202020204" pitchFamily="34" charset="0"/>
              </a:rPr>
              <a:t>in 42pt text. Keep to a maximum</a:t>
            </a:r>
            <a:br>
              <a:rPr lang="en-US" sz="4200" spc="-80">
                <a:solidFill>
                  <a:schemeClr val="bg1"/>
                </a:solidFill>
                <a:latin typeface="Arial" panose="020B0604020202020204" pitchFamily="34" charset="0"/>
                <a:cs typeface="Arial" panose="020B0604020202020204" pitchFamily="34" charset="0"/>
              </a:rPr>
            </a:br>
            <a:r>
              <a:rPr lang="en-US" sz="4200" spc="-80">
                <a:solidFill>
                  <a:schemeClr val="bg1"/>
                </a:solidFill>
                <a:latin typeface="Arial" panose="020B0604020202020204" pitchFamily="34" charset="0"/>
                <a:cs typeface="Arial" panose="020B0604020202020204" pitchFamily="34" charset="0"/>
              </a:rPr>
              <a:t>of three lines where possible</a:t>
            </a:r>
          </a:p>
        </p:txBody>
      </p:sp>
      <p:pic>
        <p:nvPicPr>
          <p:cNvPr id="25" name="Picture 24">
            <a:extLst>
              <a:ext uri="{FF2B5EF4-FFF2-40B4-BE49-F238E27FC236}">
                <a16:creationId xmlns:a16="http://schemas.microsoft.com/office/drawing/2014/main" id="{1C9EF3FB-739F-5B23-17A3-E33CDEB71770}"/>
              </a:ext>
            </a:extLst>
          </p:cNvPr>
          <p:cNvPicPr>
            <a:picLocks noChangeAspect="1"/>
          </p:cNvPicPr>
          <p:nvPr/>
        </p:nvPicPr>
        <p:blipFill>
          <a:blip r:embed="rId2"/>
          <a:stretch>
            <a:fillRect/>
          </a:stretch>
        </p:blipFill>
        <p:spPr>
          <a:xfrm>
            <a:off x="15588000" y="8532000"/>
            <a:ext cx="2015903" cy="1122059"/>
          </a:xfrm>
          <a:prstGeom prst="rect">
            <a:avLst/>
          </a:prstGeom>
        </p:spPr>
      </p:pic>
      <p:pic>
        <p:nvPicPr>
          <p:cNvPr id="5" name="Picture 4" descr="A picture containing text, tableware, dishware, plate&#10;&#10;Description automatically generated">
            <a:extLst>
              <a:ext uri="{FF2B5EF4-FFF2-40B4-BE49-F238E27FC236}">
                <a16:creationId xmlns:a16="http://schemas.microsoft.com/office/drawing/2014/main" id="{593160A4-44F9-9B9F-A36A-48AD75086BEA}"/>
              </a:ext>
            </a:extLst>
          </p:cNvPr>
          <p:cNvPicPr>
            <a:picLocks noChangeAspect="1"/>
          </p:cNvPicPr>
          <p:nvPr/>
        </p:nvPicPr>
        <p:blipFill>
          <a:blip r:embed="rId3"/>
          <a:stretch>
            <a:fillRect/>
          </a:stretch>
        </p:blipFill>
        <p:spPr>
          <a:xfrm>
            <a:off x="15060593" y="447933"/>
            <a:ext cx="2825871" cy="1073910"/>
          </a:xfrm>
          <a:prstGeom prst="rect">
            <a:avLst/>
          </a:prstGeom>
        </p:spPr>
      </p:pic>
      <p:sp>
        <p:nvSpPr>
          <p:cNvPr id="11" name="Rectangle 10">
            <a:extLst>
              <a:ext uri="{FF2B5EF4-FFF2-40B4-BE49-F238E27FC236}">
                <a16:creationId xmlns:a16="http://schemas.microsoft.com/office/drawing/2014/main" id="{6507FBF5-C11E-4FC4-863E-1543537E2499}"/>
              </a:ext>
            </a:extLst>
          </p:cNvPr>
          <p:cNvSpPr/>
          <p:nvPr/>
        </p:nvSpPr>
        <p:spPr>
          <a:xfrm>
            <a:off x="528817" y="438890"/>
            <a:ext cx="15740287" cy="677108"/>
          </a:xfrm>
          <a:prstGeom prst="rect">
            <a:avLst/>
          </a:prstGeom>
        </p:spPr>
        <p:txBody>
          <a:bodyPr wrap="square" lIns="0" tIns="0" rIns="0" bIns="0" anchor="ctr">
            <a:spAutoFit/>
          </a:bodyPr>
          <a:lstStyle/>
          <a:p>
            <a:pPr algn="l" defTabSz="1371291"/>
            <a:r>
              <a:rPr lang="en-GB" sz="4400" b="1">
                <a:solidFill>
                  <a:srgbClr val="E93081"/>
                </a:solidFill>
                <a:latin typeface="+mn-lt"/>
              </a:rPr>
              <a:t>Discount Market Sale</a:t>
            </a:r>
          </a:p>
        </p:txBody>
      </p:sp>
      <p:sp>
        <p:nvSpPr>
          <p:cNvPr id="12" name="Inhaltsplatzhalter 4">
            <a:extLst>
              <a:ext uri="{FF2B5EF4-FFF2-40B4-BE49-F238E27FC236}">
                <a16:creationId xmlns:a16="http://schemas.microsoft.com/office/drawing/2014/main" id="{68572480-39BE-433B-8DFB-EEC98E4325DF}"/>
              </a:ext>
            </a:extLst>
          </p:cNvPr>
          <p:cNvSpPr txBox="1">
            <a:spLocks/>
          </p:cNvSpPr>
          <p:nvPr/>
        </p:nvSpPr>
        <p:spPr>
          <a:xfrm>
            <a:off x="720000" y="1332000"/>
            <a:ext cx="5339274" cy="6054677"/>
          </a:xfrm>
          <a:prstGeom prst="rect">
            <a:avLst/>
          </a:prstGeom>
        </p:spPr>
        <p:txBody>
          <a:bodyPr wrap="square" lIns="0" tIns="0" rIns="0" bIns="0" anchor="t">
            <a:no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828254">
              <a:lnSpc>
                <a:spcPct val="120000"/>
              </a:lnSpc>
              <a:spcAft>
                <a:spcPts val="2000"/>
              </a:spcAft>
              <a:buNone/>
            </a:pPr>
            <a:r>
              <a:rPr lang="en-GB" sz="2400" b="1">
                <a:solidFill>
                  <a:srgbClr val="4E226B"/>
                </a:solidFill>
                <a:latin typeface="Arial" panose="020B0604020202020204"/>
              </a:rPr>
              <a:t>Pocket Homes</a:t>
            </a:r>
          </a:p>
          <a:p>
            <a:pPr marL="0" indent="0" defTabSz="1828254">
              <a:lnSpc>
                <a:spcPct val="120000"/>
              </a:lnSpc>
              <a:spcAft>
                <a:spcPts val="2000"/>
              </a:spcAft>
              <a:buNone/>
            </a:pPr>
            <a:r>
              <a:rPr lang="en-GB" sz="2400">
                <a:solidFill>
                  <a:srgbClr val="4E226B"/>
                </a:solidFill>
                <a:latin typeface="Arial" panose="020B0604020202020204"/>
              </a:rPr>
              <a:t>Two Pocket Homes schemes currently under construction that will deliver new homes for discount market sale. </a:t>
            </a:r>
          </a:p>
          <a:p>
            <a:pPr defTabSz="1828254">
              <a:lnSpc>
                <a:spcPct val="120000"/>
              </a:lnSpc>
              <a:spcAft>
                <a:spcPts val="2000"/>
              </a:spcAft>
              <a:buFont typeface="Arial" panose="020B0604020202020204" pitchFamily="34" charset="0"/>
              <a:buChar char="•"/>
            </a:pPr>
            <a:r>
              <a:rPr lang="en-GB" sz="2400">
                <a:solidFill>
                  <a:srgbClr val="4E226B"/>
                </a:solidFill>
                <a:latin typeface="Arial" panose="020B0604020202020204"/>
              </a:rPr>
              <a:t>Forest Road: 90 one bedroom discounted Pocket homes </a:t>
            </a:r>
          </a:p>
          <a:p>
            <a:pPr defTabSz="1828254">
              <a:lnSpc>
                <a:spcPct val="120000"/>
              </a:lnSpc>
              <a:spcAft>
                <a:spcPts val="2000"/>
              </a:spcAft>
              <a:buFont typeface="Arial" panose="020B0604020202020204" pitchFamily="34" charset="0"/>
              <a:buChar char="•"/>
            </a:pPr>
            <a:r>
              <a:rPr lang="en-GB" sz="2400">
                <a:solidFill>
                  <a:srgbClr val="4E226B"/>
                </a:solidFill>
                <a:latin typeface="Arial" panose="020B0604020202020204"/>
              </a:rPr>
              <a:t>Osier Way: 197 one, two and three bed discounted Pocket homes. </a:t>
            </a:r>
          </a:p>
          <a:p>
            <a:pPr marL="0" indent="0" defTabSz="1828254">
              <a:lnSpc>
                <a:spcPct val="120000"/>
              </a:lnSpc>
              <a:spcAft>
                <a:spcPts val="2000"/>
              </a:spcAft>
              <a:buNone/>
            </a:pPr>
            <a:r>
              <a:rPr lang="en-GB" sz="2400">
                <a:solidFill>
                  <a:srgbClr val="4E226B"/>
                </a:solidFill>
                <a:latin typeface="Arial" panose="020B0604020202020204"/>
              </a:rPr>
              <a:t>Both will be available for first time buyers living or working in Waltham Forest who would otherwise not be able to afford to buy a property in the borough. </a:t>
            </a:r>
          </a:p>
          <a:p>
            <a:pPr marL="0" indent="0" defTabSz="1828254">
              <a:lnSpc>
                <a:spcPct val="120000"/>
              </a:lnSpc>
              <a:spcAft>
                <a:spcPts val="2000"/>
              </a:spcAft>
              <a:buNone/>
            </a:pPr>
            <a:endParaRPr lang="en-GB" sz="2800">
              <a:solidFill>
                <a:srgbClr val="4E226B"/>
              </a:solidFill>
              <a:latin typeface="Arial" panose="020B0604020202020204"/>
            </a:endParaRPr>
          </a:p>
          <a:p>
            <a:pPr marL="0" indent="0" defTabSz="1828254">
              <a:lnSpc>
                <a:spcPct val="120000"/>
              </a:lnSpc>
              <a:spcAft>
                <a:spcPts val="2000"/>
              </a:spcAft>
              <a:buNone/>
            </a:pPr>
            <a:endParaRPr lang="en-GB" sz="2800">
              <a:solidFill>
                <a:srgbClr val="4E226B"/>
              </a:solidFill>
              <a:latin typeface="Arial" panose="020B0604020202020204"/>
            </a:endParaRPr>
          </a:p>
          <a:p>
            <a:pPr marL="0" indent="0" defTabSz="1828254">
              <a:lnSpc>
                <a:spcPct val="120000"/>
              </a:lnSpc>
              <a:spcAft>
                <a:spcPts val="2000"/>
              </a:spcAft>
              <a:buNone/>
            </a:pPr>
            <a:endParaRPr lang="en-GB" sz="2800">
              <a:solidFill>
                <a:srgbClr val="4E226B"/>
              </a:solidFill>
              <a:latin typeface="Arial" panose="020B0604020202020204"/>
            </a:endParaRPr>
          </a:p>
        </p:txBody>
      </p:sp>
      <p:pic>
        <p:nvPicPr>
          <p:cNvPr id="13" name="Picture 2">
            <a:extLst>
              <a:ext uri="{FF2B5EF4-FFF2-40B4-BE49-F238E27FC236}">
                <a16:creationId xmlns:a16="http://schemas.microsoft.com/office/drawing/2014/main" id="{26001D51-DFB8-4516-B1A5-3E4EAF75165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480"/>
          <a:stretch/>
        </p:blipFill>
        <p:spPr bwMode="auto">
          <a:xfrm>
            <a:off x="6495137" y="0"/>
            <a:ext cx="11792863" cy="10288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801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505BF8C-BE38-8A4D-823E-9A7C55C537B8}"/>
              </a:ext>
            </a:extLst>
          </p:cNvPr>
          <p:cNvSpPr>
            <a:spLocks noGrp="1"/>
          </p:cNvSpPr>
          <p:nvPr>
            <p:ph type="subTitle" idx="1"/>
          </p:nvPr>
        </p:nvSpPr>
        <p:spPr>
          <a:xfrm>
            <a:off x="9144000" y="5728047"/>
            <a:ext cx="8381046" cy="2531823"/>
          </a:xfrm>
        </p:spPr>
        <p:txBody>
          <a:bodyPr vert="horz" lIns="0" tIns="0" rIns="0" bIns="0" rtlCol="0">
            <a:noAutofit/>
          </a:bodyPr>
          <a:lstStyle/>
          <a:p>
            <a:pPr algn="l"/>
            <a:r>
              <a:rPr lang="en-US" sz="4200" spc="-80">
                <a:solidFill>
                  <a:schemeClr val="bg1"/>
                </a:solidFill>
                <a:latin typeface="Arial" panose="020B0604020202020204" pitchFamily="34" charset="0"/>
                <a:cs typeface="Arial" panose="020B0604020202020204" pitchFamily="34" charset="0"/>
              </a:rPr>
              <a:t>Your Sub head goes here</a:t>
            </a:r>
            <a:br>
              <a:rPr lang="en-US" sz="4200" spc="-80">
                <a:solidFill>
                  <a:schemeClr val="bg1"/>
                </a:solidFill>
                <a:latin typeface="Arial" panose="020B0604020202020204" pitchFamily="34" charset="0"/>
                <a:cs typeface="Arial" panose="020B0604020202020204" pitchFamily="34" charset="0"/>
              </a:rPr>
            </a:br>
            <a:r>
              <a:rPr lang="en-US" sz="4200" spc="-80">
                <a:solidFill>
                  <a:schemeClr val="bg1"/>
                </a:solidFill>
                <a:latin typeface="Arial" panose="020B0604020202020204" pitchFamily="34" charset="0"/>
                <a:cs typeface="Arial" panose="020B0604020202020204" pitchFamily="34" charset="0"/>
              </a:rPr>
              <a:t>in 42pt text. Keep to a maximum</a:t>
            </a:r>
            <a:br>
              <a:rPr lang="en-US" sz="4200" spc="-80">
                <a:solidFill>
                  <a:schemeClr val="bg1"/>
                </a:solidFill>
                <a:latin typeface="Arial" panose="020B0604020202020204" pitchFamily="34" charset="0"/>
                <a:cs typeface="Arial" panose="020B0604020202020204" pitchFamily="34" charset="0"/>
              </a:rPr>
            </a:br>
            <a:r>
              <a:rPr lang="en-US" sz="4200" spc="-80">
                <a:solidFill>
                  <a:schemeClr val="bg1"/>
                </a:solidFill>
                <a:latin typeface="Arial" panose="020B0604020202020204" pitchFamily="34" charset="0"/>
                <a:cs typeface="Arial" panose="020B0604020202020204" pitchFamily="34" charset="0"/>
              </a:rPr>
              <a:t>of three lines where possible</a:t>
            </a:r>
          </a:p>
        </p:txBody>
      </p:sp>
      <p:pic>
        <p:nvPicPr>
          <p:cNvPr id="25" name="Picture 24">
            <a:extLst>
              <a:ext uri="{FF2B5EF4-FFF2-40B4-BE49-F238E27FC236}">
                <a16:creationId xmlns:a16="http://schemas.microsoft.com/office/drawing/2014/main" id="{1C9EF3FB-739F-5B23-17A3-E33CDEB71770}"/>
              </a:ext>
            </a:extLst>
          </p:cNvPr>
          <p:cNvPicPr>
            <a:picLocks noChangeAspect="1"/>
          </p:cNvPicPr>
          <p:nvPr/>
        </p:nvPicPr>
        <p:blipFill>
          <a:blip r:embed="rId2"/>
          <a:stretch>
            <a:fillRect/>
          </a:stretch>
        </p:blipFill>
        <p:spPr>
          <a:xfrm>
            <a:off x="15588000" y="8532000"/>
            <a:ext cx="2015903" cy="1122059"/>
          </a:xfrm>
          <a:prstGeom prst="rect">
            <a:avLst/>
          </a:prstGeom>
        </p:spPr>
      </p:pic>
      <p:pic>
        <p:nvPicPr>
          <p:cNvPr id="5" name="Picture 4" descr="A picture containing text, tableware, dishware, plate&#10;&#10;Description automatically generated">
            <a:extLst>
              <a:ext uri="{FF2B5EF4-FFF2-40B4-BE49-F238E27FC236}">
                <a16:creationId xmlns:a16="http://schemas.microsoft.com/office/drawing/2014/main" id="{593160A4-44F9-9B9F-A36A-48AD75086BEA}"/>
              </a:ext>
            </a:extLst>
          </p:cNvPr>
          <p:cNvPicPr>
            <a:picLocks noChangeAspect="1"/>
          </p:cNvPicPr>
          <p:nvPr/>
        </p:nvPicPr>
        <p:blipFill>
          <a:blip r:embed="rId3"/>
          <a:stretch>
            <a:fillRect/>
          </a:stretch>
        </p:blipFill>
        <p:spPr>
          <a:xfrm>
            <a:off x="15060593" y="447933"/>
            <a:ext cx="2825871" cy="1073910"/>
          </a:xfrm>
          <a:prstGeom prst="rect">
            <a:avLst/>
          </a:prstGeom>
        </p:spPr>
      </p:pic>
      <p:sp>
        <p:nvSpPr>
          <p:cNvPr id="11" name="Rectangle 10">
            <a:extLst>
              <a:ext uri="{FF2B5EF4-FFF2-40B4-BE49-F238E27FC236}">
                <a16:creationId xmlns:a16="http://schemas.microsoft.com/office/drawing/2014/main" id="{6507FBF5-C11E-4FC4-863E-1543537E2499}"/>
              </a:ext>
            </a:extLst>
          </p:cNvPr>
          <p:cNvSpPr/>
          <p:nvPr/>
        </p:nvSpPr>
        <p:spPr>
          <a:xfrm>
            <a:off x="528817" y="438890"/>
            <a:ext cx="15740287" cy="677108"/>
          </a:xfrm>
          <a:prstGeom prst="rect">
            <a:avLst/>
          </a:prstGeom>
        </p:spPr>
        <p:txBody>
          <a:bodyPr wrap="square" lIns="0" tIns="0" rIns="0" bIns="0" anchor="ctr">
            <a:spAutoFit/>
          </a:bodyPr>
          <a:lstStyle/>
          <a:p>
            <a:pPr algn="l" defTabSz="1371291"/>
            <a:r>
              <a:rPr lang="en-GB" sz="4400" b="1">
                <a:solidFill>
                  <a:srgbClr val="E93081"/>
                </a:solidFill>
                <a:latin typeface="+mn-lt"/>
              </a:rPr>
              <a:t>Discussion Points</a:t>
            </a:r>
          </a:p>
        </p:txBody>
      </p:sp>
      <p:sp>
        <p:nvSpPr>
          <p:cNvPr id="12" name="Inhaltsplatzhalter 4">
            <a:extLst>
              <a:ext uri="{FF2B5EF4-FFF2-40B4-BE49-F238E27FC236}">
                <a16:creationId xmlns:a16="http://schemas.microsoft.com/office/drawing/2014/main" id="{68572480-39BE-433B-8DFB-EEC98E4325DF}"/>
              </a:ext>
            </a:extLst>
          </p:cNvPr>
          <p:cNvSpPr txBox="1">
            <a:spLocks/>
          </p:cNvSpPr>
          <p:nvPr/>
        </p:nvSpPr>
        <p:spPr>
          <a:xfrm>
            <a:off x="708599" y="1943285"/>
            <a:ext cx="16895303" cy="5633235"/>
          </a:xfrm>
          <a:prstGeom prst="rect">
            <a:avLst/>
          </a:prstGeom>
        </p:spPr>
        <p:txBody>
          <a:bodyPr wrap="square" lIns="0" tIns="0" rIns="0" bIns="0" anchor="t">
            <a:no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828254">
              <a:lnSpc>
                <a:spcPct val="120000"/>
              </a:lnSpc>
              <a:spcAft>
                <a:spcPts val="2000"/>
              </a:spcAft>
              <a:buNone/>
            </a:pPr>
            <a:r>
              <a:rPr lang="en-GB" sz="2800">
                <a:solidFill>
                  <a:srgbClr val="4E226B"/>
                </a:solidFill>
                <a:latin typeface="Arial" panose="020B0604020202020204"/>
              </a:rPr>
              <a:t>There is demand for affordable intermediate products – but the highest need is for low cost affordable rent. </a:t>
            </a:r>
          </a:p>
          <a:p>
            <a:pPr defTabSz="1828254">
              <a:lnSpc>
                <a:spcPct val="120000"/>
              </a:lnSpc>
              <a:spcAft>
                <a:spcPts val="2000"/>
              </a:spcAft>
              <a:buFont typeface="Arial" panose="020B0604020202020204" pitchFamily="34" charset="0"/>
              <a:buChar char="•"/>
            </a:pPr>
            <a:r>
              <a:rPr lang="en-GB" sz="2800">
                <a:solidFill>
                  <a:srgbClr val="4E226B"/>
                </a:solidFill>
                <a:latin typeface="Arial" panose="020B0604020202020204"/>
              </a:rPr>
              <a:t>Can we diversify the mix of affordable products on schemes if shared ownership subsidises delivery of London Affordable Rent and/or Social Rent?</a:t>
            </a:r>
          </a:p>
          <a:p>
            <a:pPr lvl="1" defTabSz="1828254">
              <a:lnSpc>
                <a:spcPct val="120000"/>
              </a:lnSpc>
              <a:spcAft>
                <a:spcPts val="2000"/>
              </a:spcAft>
              <a:buFont typeface="Arial" panose="020B0604020202020204" pitchFamily="34" charset="0"/>
              <a:buChar char="•"/>
            </a:pPr>
            <a:r>
              <a:rPr lang="en-GB" sz="2500">
                <a:solidFill>
                  <a:srgbClr val="4E226B"/>
                </a:solidFill>
                <a:latin typeface="Arial" panose="020B0604020202020204"/>
              </a:rPr>
              <a:t>Council direct delivery?</a:t>
            </a:r>
          </a:p>
          <a:p>
            <a:pPr lvl="1" defTabSz="1828254">
              <a:lnSpc>
                <a:spcPct val="120000"/>
              </a:lnSpc>
              <a:spcAft>
                <a:spcPts val="2000"/>
              </a:spcAft>
              <a:buFont typeface="Arial" panose="020B0604020202020204" pitchFamily="34" charset="0"/>
              <a:buChar char="•"/>
            </a:pPr>
            <a:r>
              <a:rPr lang="en-GB" sz="2500">
                <a:solidFill>
                  <a:srgbClr val="4E226B"/>
                </a:solidFill>
                <a:latin typeface="Arial" panose="020B0604020202020204"/>
              </a:rPr>
              <a:t>Sixty Bricks?</a:t>
            </a:r>
          </a:p>
          <a:p>
            <a:pPr defTabSz="1828254">
              <a:lnSpc>
                <a:spcPct val="120000"/>
              </a:lnSpc>
              <a:spcAft>
                <a:spcPts val="2000"/>
              </a:spcAft>
              <a:buFont typeface="Arial" panose="020B0604020202020204" pitchFamily="34" charset="0"/>
              <a:buChar char="•"/>
            </a:pPr>
            <a:r>
              <a:rPr lang="en-GB" sz="2800">
                <a:solidFill>
                  <a:srgbClr val="4E226B"/>
                </a:solidFill>
                <a:latin typeface="Arial" panose="020B0604020202020204"/>
              </a:rPr>
              <a:t>Can we leverage more DMR – particularly LLR – from private developers?</a:t>
            </a:r>
          </a:p>
          <a:p>
            <a:pPr defTabSz="1828254">
              <a:lnSpc>
                <a:spcPct val="120000"/>
              </a:lnSpc>
              <a:spcAft>
                <a:spcPts val="2000"/>
              </a:spcAft>
              <a:buFont typeface="Arial" panose="020B0604020202020204" pitchFamily="34" charset="0"/>
              <a:buChar char="•"/>
            </a:pPr>
            <a:r>
              <a:rPr lang="en-GB" sz="2800">
                <a:solidFill>
                  <a:srgbClr val="4E226B"/>
                </a:solidFill>
                <a:latin typeface="Arial" panose="020B0604020202020204"/>
              </a:rPr>
              <a:t>What are the management implications of providing DMR (particularly LLR) as part of a ‘homes for sale’ scheme?</a:t>
            </a:r>
          </a:p>
          <a:p>
            <a:pPr defTabSz="1828254">
              <a:lnSpc>
                <a:spcPct val="120000"/>
              </a:lnSpc>
              <a:spcAft>
                <a:spcPts val="2000"/>
              </a:spcAft>
              <a:buFont typeface="Arial" panose="020B0604020202020204" pitchFamily="34" charset="0"/>
              <a:buChar char="•"/>
            </a:pPr>
            <a:r>
              <a:rPr lang="en-GB" sz="2800">
                <a:solidFill>
                  <a:srgbClr val="4E226B"/>
                </a:solidFill>
                <a:latin typeface="Arial" panose="020B0604020202020204"/>
              </a:rPr>
              <a:t>What could a PRS/ </a:t>
            </a:r>
            <a:r>
              <a:rPr lang="en-GB" sz="2800" err="1">
                <a:solidFill>
                  <a:srgbClr val="4E226B"/>
                </a:solidFill>
                <a:latin typeface="Arial" panose="020B0604020202020204"/>
              </a:rPr>
              <a:t>BtR</a:t>
            </a:r>
            <a:r>
              <a:rPr lang="en-GB" sz="2800">
                <a:solidFill>
                  <a:srgbClr val="4E226B"/>
                </a:solidFill>
                <a:latin typeface="Arial" panose="020B0604020202020204"/>
              </a:rPr>
              <a:t> Strategy for the borough look like?</a:t>
            </a:r>
          </a:p>
          <a:p>
            <a:pPr marL="0" indent="0" defTabSz="1828254">
              <a:lnSpc>
                <a:spcPct val="120000"/>
              </a:lnSpc>
              <a:spcAft>
                <a:spcPts val="2000"/>
              </a:spcAft>
              <a:buNone/>
            </a:pPr>
            <a:endParaRPr lang="en-GB" sz="2800">
              <a:solidFill>
                <a:srgbClr val="4E226B"/>
              </a:solidFill>
              <a:latin typeface="Arial" panose="020B0604020202020204"/>
            </a:endParaRPr>
          </a:p>
          <a:p>
            <a:pPr marL="0" indent="0" defTabSz="1828254">
              <a:lnSpc>
                <a:spcPct val="120000"/>
              </a:lnSpc>
              <a:spcAft>
                <a:spcPts val="2000"/>
              </a:spcAft>
              <a:buNone/>
            </a:pPr>
            <a:endParaRPr lang="en-GB" sz="2800">
              <a:solidFill>
                <a:srgbClr val="4E226B"/>
              </a:solidFill>
              <a:latin typeface="Arial" panose="020B0604020202020204"/>
            </a:endParaRPr>
          </a:p>
          <a:p>
            <a:pPr marL="0" indent="0" defTabSz="1828254">
              <a:lnSpc>
                <a:spcPct val="120000"/>
              </a:lnSpc>
              <a:spcAft>
                <a:spcPts val="2000"/>
              </a:spcAft>
              <a:buNone/>
            </a:pPr>
            <a:endParaRPr lang="en-GB" sz="2800">
              <a:solidFill>
                <a:srgbClr val="4E226B"/>
              </a:solidFill>
              <a:latin typeface="Arial" panose="020B0604020202020204"/>
            </a:endParaRPr>
          </a:p>
        </p:txBody>
      </p:sp>
    </p:spTree>
    <p:extLst>
      <p:ext uri="{BB962C8B-B14F-4D97-AF65-F5344CB8AC3E}">
        <p14:creationId xmlns:p14="http://schemas.microsoft.com/office/powerpoint/2010/main" val="16886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37152-CB05-0442-A693-E319E616E01D}"/>
              </a:ext>
            </a:extLst>
          </p:cNvPr>
          <p:cNvSpPr>
            <a:spLocks noGrp="1"/>
          </p:cNvSpPr>
          <p:nvPr>
            <p:ph type="ctrTitle"/>
          </p:nvPr>
        </p:nvSpPr>
        <p:spPr>
          <a:xfrm>
            <a:off x="2311663" y="5033153"/>
            <a:ext cx="13061509" cy="2348540"/>
          </a:xfrm>
        </p:spPr>
        <p:txBody>
          <a:bodyPr vert="horz" lIns="0" tIns="0" rIns="0" bIns="0" rtlCol="0" anchor="ctr" anchorCtr="0">
            <a:noAutofit/>
          </a:bodyPr>
          <a:lstStyle/>
          <a:p>
            <a:pPr algn="l">
              <a:lnSpc>
                <a:spcPct val="100000"/>
              </a:lnSpc>
            </a:pPr>
            <a:r>
              <a:rPr lang="en-US" sz="7200" b="1" spc="-150">
                <a:solidFill>
                  <a:srgbClr val="4E226B"/>
                </a:solidFill>
                <a:latin typeface="Arial" panose="020B0604020202020204" pitchFamily="34" charset="0"/>
                <a:cs typeface="Arial" panose="020B0604020202020204" pitchFamily="34" charset="0"/>
              </a:rPr>
              <a:t>Intermediate Tenures and Other Forms of Housing</a:t>
            </a:r>
          </a:p>
        </p:txBody>
      </p:sp>
      <p:pic>
        <p:nvPicPr>
          <p:cNvPr id="5" name="Picture 4">
            <a:extLst>
              <a:ext uri="{FF2B5EF4-FFF2-40B4-BE49-F238E27FC236}">
                <a16:creationId xmlns:a16="http://schemas.microsoft.com/office/drawing/2014/main" id="{1EBAABCF-EF58-2CAF-6D9E-96FB8C381E92}"/>
              </a:ext>
            </a:extLst>
          </p:cNvPr>
          <p:cNvPicPr>
            <a:picLocks noChangeAspect="1"/>
          </p:cNvPicPr>
          <p:nvPr/>
        </p:nvPicPr>
        <p:blipFill>
          <a:blip r:embed="rId2"/>
          <a:stretch>
            <a:fillRect/>
          </a:stretch>
        </p:blipFill>
        <p:spPr>
          <a:xfrm>
            <a:off x="15588000" y="8532000"/>
            <a:ext cx="2015903" cy="1122059"/>
          </a:xfrm>
          <a:prstGeom prst="rect">
            <a:avLst/>
          </a:prstGeom>
        </p:spPr>
      </p:pic>
      <p:pic>
        <p:nvPicPr>
          <p:cNvPr id="4" name="Picture 3">
            <a:extLst>
              <a:ext uri="{FF2B5EF4-FFF2-40B4-BE49-F238E27FC236}">
                <a16:creationId xmlns:a16="http://schemas.microsoft.com/office/drawing/2014/main" id="{63F1B46B-BF14-E8B3-7622-5A9CCD079BE9}"/>
              </a:ext>
            </a:extLst>
          </p:cNvPr>
          <p:cNvPicPr>
            <a:picLocks noChangeAspect="1"/>
          </p:cNvPicPr>
          <p:nvPr/>
        </p:nvPicPr>
        <p:blipFill>
          <a:blip r:embed="rId3"/>
          <a:stretch>
            <a:fillRect/>
          </a:stretch>
        </p:blipFill>
        <p:spPr>
          <a:xfrm>
            <a:off x="2311663" y="1314448"/>
            <a:ext cx="8346121" cy="3170797"/>
          </a:xfrm>
          <a:prstGeom prst="rect">
            <a:avLst/>
          </a:prstGeom>
        </p:spPr>
      </p:pic>
    </p:spTree>
    <p:extLst>
      <p:ext uri="{BB962C8B-B14F-4D97-AF65-F5344CB8AC3E}">
        <p14:creationId xmlns:p14="http://schemas.microsoft.com/office/powerpoint/2010/main" val="239763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1C9EF3FB-739F-5B23-17A3-E33CDEB71770}"/>
              </a:ext>
            </a:extLst>
          </p:cNvPr>
          <p:cNvPicPr>
            <a:picLocks noChangeAspect="1"/>
          </p:cNvPicPr>
          <p:nvPr/>
        </p:nvPicPr>
        <p:blipFill>
          <a:blip r:embed="rId2"/>
          <a:stretch>
            <a:fillRect/>
          </a:stretch>
        </p:blipFill>
        <p:spPr>
          <a:xfrm>
            <a:off x="15588000" y="8532000"/>
            <a:ext cx="2015903" cy="1122059"/>
          </a:xfrm>
          <a:prstGeom prst="rect">
            <a:avLst/>
          </a:prstGeom>
        </p:spPr>
      </p:pic>
      <p:pic>
        <p:nvPicPr>
          <p:cNvPr id="5" name="Picture 4" descr="A picture containing text, tableware, dishware, plate&#10;&#10;Description automatically generated">
            <a:extLst>
              <a:ext uri="{FF2B5EF4-FFF2-40B4-BE49-F238E27FC236}">
                <a16:creationId xmlns:a16="http://schemas.microsoft.com/office/drawing/2014/main" id="{593160A4-44F9-9B9F-A36A-48AD75086BEA}"/>
              </a:ext>
            </a:extLst>
          </p:cNvPr>
          <p:cNvPicPr>
            <a:picLocks noChangeAspect="1"/>
          </p:cNvPicPr>
          <p:nvPr/>
        </p:nvPicPr>
        <p:blipFill>
          <a:blip r:embed="rId3"/>
          <a:stretch>
            <a:fillRect/>
          </a:stretch>
        </p:blipFill>
        <p:spPr>
          <a:xfrm>
            <a:off x="15060593" y="447933"/>
            <a:ext cx="2825871" cy="1073910"/>
          </a:xfrm>
          <a:prstGeom prst="rect">
            <a:avLst/>
          </a:prstGeom>
        </p:spPr>
      </p:pic>
      <p:sp>
        <p:nvSpPr>
          <p:cNvPr id="8" name="Inhaltsplatzhalter 4">
            <a:extLst>
              <a:ext uri="{FF2B5EF4-FFF2-40B4-BE49-F238E27FC236}">
                <a16:creationId xmlns:a16="http://schemas.microsoft.com/office/drawing/2014/main" id="{6F5B5482-542A-40EC-8EBC-9875515F161D}"/>
              </a:ext>
            </a:extLst>
          </p:cNvPr>
          <p:cNvSpPr txBox="1">
            <a:spLocks/>
          </p:cNvSpPr>
          <p:nvPr/>
        </p:nvSpPr>
        <p:spPr>
          <a:xfrm>
            <a:off x="9436054" y="2160000"/>
            <a:ext cx="8131946" cy="5506772"/>
          </a:xfrm>
          <a:prstGeom prst="rect">
            <a:avLst/>
          </a:prstGeom>
        </p:spPr>
        <p:txBody>
          <a:bodyPr wrap="square" lIns="0" tIns="0" rIns="0" bIns="0" anchor="t">
            <a:no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828254">
              <a:lnSpc>
                <a:spcPct val="120000"/>
              </a:lnSpc>
              <a:spcAft>
                <a:spcPts val="2000"/>
              </a:spcAft>
              <a:buNone/>
            </a:pPr>
            <a:r>
              <a:rPr lang="en-GB" sz="2800">
                <a:solidFill>
                  <a:srgbClr val="4E226B"/>
                </a:solidFill>
                <a:latin typeface="Arial" panose="020B0604020202020204"/>
              </a:rPr>
              <a:t>There is still a strong need for intermediate housing in Waltham Forest.</a:t>
            </a:r>
            <a:endParaRPr lang="en-US" sz="2800">
              <a:solidFill>
                <a:srgbClr val="4E226B"/>
              </a:solidFill>
              <a:latin typeface="Arial" panose="020B0604020202020204"/>
            </a:endParaRPr>
          </a:p>
        </p:txBody>
      </p:sp>
      <p:sp>
        <p:nvSpPr>
          <p:cNvPr id="9" name="Inhaltsplatzhalter 4">
            <a:extLst>
              <a:ext uri="{FF2B5EF4-FFF2-40B4-BE49-F238E27FC236}">
                <a16:creationId xmlns:a16="http://schemas.microsoft.com/office/drawing/2014/main" id="{D8555453-1D58-47B4-85D5-4EDEEF4C69DD}"/>
              </a:ext>
            </a:extLst>
          </p:cNvPr>
          <p:cNvSpPr txBox="1">
            <a:spLocks/>
          </p:cNvSpPr>
          <p:nvPr/>
        </p:nvSpPr>
        <p:spPr>
          <a:xfrm>
            <a:off x="720000" y="2160000"/>
            <a:ext cx="8143346" cy="5161933"/>
          </a:xfrm>
          <a:prstGeom prst="rect">
            <a:avLst/>
          </a:prstGeom>
        </p:spPr>
        <p:txBody>
          <a:bodyPr wrap="square" lIns="0" tIns="0" rIns="0" bIns="0" anchor="t">
            <a:no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828254">
              <a:lnSpc>
                <a:spcPct val="120000"/>
              </a:lnSpc>
              <a:spcAft>
                <a:spcPts val="2000"/>
              </a:spcAft>
              <a:buNone/>
            </a:pPr>
            <a:r>
              <a:rPr lang="en-GB" sz="2800" b="1">
                <a:solidFill>
                  <a:srgbClr val="4E226B"/>
                </a:solidFill>
                <a:latin typeface="Arial" panose="020B0604020202020204"/>
              </a:rPr>
              <a:t>Intermediate housing </a:t>
            </a:r>
            <a:r>
              <a:rPr lang="en-GB" sz="2800">
                <a:solidFill>
                  <a:srgbClr val="4E226B"/>
                </a:solidFill>
                <a:latin typeface="Arial" panose="020B0604020202020204"/>
              </a:rPr>
              <a:t>is defined in the new Local Plan as housing at prices or rents above those of social rent, but below market price or rents.</a:t>
            </a:r>
          </a:p>
          <a:p>
            <a:pPr marL="0" indent="0" defTabSz="1828254">
              <a:lnSpc>
                <a:spcPct val="120000"/>
              </a:lnSpc>
              <a:spcAft>
                <a:spcPts val="2000"/>
              </a:spcAft>
              <a:buNone/>
            </a:pPr>
            <a:r>
              <a:rPr lang="en-GB" sz="2800">
                <a:solidFill>
                  <a:srgbClr val="4E226B"/>
                </a:solidFill>
                <a:latin typeface="Arial" panose="020B0604020202020204"/>
              </a:rPr>
              <a:t>The new Local Plan defines “genuinely affordable homes” as homes for social rent, London affordable rent, </a:t>
            </a:r>
            <a:r>
              <a:rPr lang="en-GB" sz="2800" b="1">
                <a:solidFill>
                  <a:srgbClr val="4E226B"/>
                </a:solidFill>
                <a:latin typeface="Arial" panose="020B0604020202020204"/>
              </a:rPr>
              <a:t>London Living Rent</a:t>
            </a:r>
            <a:r>
              <a:rPr lang="en-GB" sz="2800">
                <a:solidFill>
                  <a:srgbClr val="4E226B"/>
                </a:solidFill>
                <a:latin typeface="Arial" panose="020B0604020202020204"/>
              </a:rPr>
              <a:t> and </a:t>
            </a:r>
            <a:r>
              <a:rPr lang="en-GB" sz="2800" b="1">
                <a:solidFill>
                  <a:srgbClr val="4E226B"/>
                </a:solidFill>
                <a:latin typeface="Arial" panose="020B0604020202020204"/>
              </a:rPr>
              <a:t>London Shared Ownership</a:t>
            </a:r>
            <a:r>
              <a:rPr lang="en-GB" sz="2800">
                <a:solidFill>
                  <a:srgbClr val="4E226B"/>
                </a:solidFill>
                <a:latin typeface="Arial" panose="020B0604020202020204"/>
              </a:rPr>
              <a:t>. </a:t>
            </a:r>
          </a:p>
          <a:p>
            <a:pPr marL="0" indent="0" defTabSz="1828254">
              <a:lnSpc>
                <a:spcPct val="120000"/>
              </a:lnSpc>
              <a:spcAft>
                <a:spcPts val="2000"/>
              </a:spcAft>
              <a:buNone/>
            </a:pPr>
            <a:r>
              <a:rPr lang="en-GB" sz="2800">
                <a:solidFill>
                  <a:srgbClr val="4E226B"/>
                </a:solidFill>
                <a:latin typeface="Arial" panose="020B0604020202020204"/>
              </a:rPr>
              <a:t>It also states that other affordable housing products may be acceptable if, as well as meeting the broad definition of affordable housing, they also meet the London Housing Strategy definition of genuinely affordable housing </a:t>
            </a:r>
            <a:r>
              <a:rPr lang="en-GB" sz="2600">
                <a:solidFill>
                  <a:srgbClr val="4E226B"/>
                </a:solidFill>
                <a:latin typeface="Arial" panose="020B0604020202020204"/>
              </a:rPr>
              <a:t>(generally meaning that they should be accessible to those whose household incomes fall under £60,000.)</a:t>
            </a:r>
          </a:p>
        </p:txBody>
      </p:sp>
      <p:sp>
        <p:nvSpPr>
          <p:cNvPr id="10" name="Rectangle 9">
            <a:extLst>
              <a:ext uri="{FF2B5EF4-FFF2-40B4-BE49-F238E27FC236}">
                <a16:creationId xmlns:a16="http://schemas.microsoft.com/office/drawing/2014/main" id="{A4FCA0DC-8A43-4A11-AA00-4C4D90DE3D1E}"/>
              </a:ext>
            </a:extLst>
          </p:cNvPr>
          <p:cNvSpPr/>
          <p:nvPr/>
        </p:nvSpPr>
        <p:spPr>
          <a:xfrm>
            <a:off x="708600" y="717271"/>
            <a:ext cx="16895303" cy="923330"/>
          </a:xfrm>
          <a:prstGeom prst="rect">
            <a:avLst/>
          </a:prstGeom>
        </p:spPr>
        <p:txBody>
          <a:bodyPr wrap="square" lIns="0" tIns="0" rIns="0" bIns="0" anchor="ctr">
            <a:spAutoFit/>
          </a:bodyPr>
          <a:lstStyle/>
          <a:p>
            <a:pPr defTabSz="1828800"/>
            <a:r>
              <a:rPr lang="en-US" sz="6000" b="1">
                <a:solidFill>
                  <a:srgbClr val="E93081"/>
                </a:solidFill>
                <a:latin typeface="Arial" panose="020B0604020202020204"/>
              </a:rPr>
              <a:t>New Local Plan: Intermediate Housing</a:t>
            </a:r>
            <a:endParaRPr lang="en-US" sz="6000" b="1" spc="1200">
              <a:solidFill>
                <a:srgbClr val="E93081"/>
              </a:solidFill>
              <a:latin typeface="Roboto Light" panose="02000000000000000000" pitchFamily="2" charset="0"/>
              <a:ea typeface="Roboto Light" panose="02000000000000000000" pitchFamily="2" charset="0"/>
            </a:endParaRPr>
          </a:p>
        </p:txBody>
      </p:sp>
      <p:graphicFrame>
        <p:nvGraphicFramePr>
          <p:cNvPr id="4" name="Table 5">
            <a:extLst>
              <a:ext uri="{FF2B5EF4-FFF2-40B4-BE49-F238E27FC236}">
                <a16:creationId xmlns:a16="http://schemas.microsoft.com/office/drawing/2014/main" id="{15DD5BE3-2103-4568-A1FD-DD0E717F4BFD}"/>
              </a:ext>
            </a:extLst>
          </p:cNvPr>
          <p:cNvGraphicFramePr>
            <a:graphicFrameLocks noGrp="1"/>
          </p:cNvGraphicFramePr>
          <p:nvPr>
            <p:extLst>
              <p:ext uri="{D42A27DB-BD31-4B8C-83A1-F6EECF244321}">
                <p14:modId xmlns:p14="http://schemas.microsoft.com/office/powerpoint/2010/main" val="2572643275"/>
              </p:ext>
            </p:extLst>
          </p:nvPr>
        </p:nvGraphicFramePr>
        <p:xfrm>
          <a:off x="9492000" y="3388229"/>
          <a:ext cx="8131947" cy="6355080"/>
        </p:xfrm>
        <a:graphic>
          <a:graphicData uri="http://schemas.openxmlformats.org/drawingml/2006/table">
            <a:tbl>
              <a:tblPr firstRow="1" bandRow="1">
                <a:tableStyleId>{5C22544A-7EE6-4342-B048-85BDC9FD1C3A}</a:tableStyleId>
              </a:tblPr>
              <a:tblGrid>
                <a:gridCol w="672726">
                  <a:extLst>
                    <a:ext uri="{9D8B030D-6E8A-4147-A177-3AD203B41FA5}">
                      <a16:colId xmlns:a16="http://schemas.microsoft.com/office/drawing/2014/main" val="3090119643"/>
                    </a:ext>
                  </a:extLst>
                </a:gridCol>
                <a:gridCol w="2486407">
                  <a:extLst>
                    <a:ext uri="{9D8B030D-6E8A-4147-A177-3AD203B41FA5}">
                      <a16:colId xmlns:a16="http://schemas.microsoft.com/office/drawing/2014/main" val="1757878012"/>
                    </a:ext>
                  </a:extLst>
                </a:gridCol>
                <a:gridCol w="2486407">
                  <a:extLst>
                    <a:ext uri="{9D8B030D-6E8A-4147-A177-3AD203B41FA5}">
                      <a16:colId xmlns:a16="http://schemas.microsoft.com/office/drawing/2014/main" val="2284110031"/>
                    </a:ext>
                  </a:extLst>
                </a:gridCol>
                <a:gridCol w="2486407">
                  <a:extLst>
                    <a:ext uri="{9D8B030D-6E8A-4147-A177-3AD203B41FA5}">
                      <a16:colId xmlns:a16="http://schemas.microsoft.com/office/drawing/2014/main" val="638101750"/>
                    </a:ext>
                  </a:extLst>
                </a:gridCol>
              </a:tblGrid>
              <a:tr h="370840">
                <a:tc>
                  <a:txBody>
                    <a:bodyPr/>
                    <a:lstStyle/>
                    <a:p>
                      <a:endParaRPr lang="en-GB"/>
                    </a:p>
                  </a:txBody>
                  <a:tcPr/>
                </a:tc>
                <a:tc>
                  <a:txBody>
                    <a:bodyPr/>
                    <a:lstStyle/>
                    <a:p>
                      <a:r>
                        <a:rPr lang="en-GB"/>
                        <a:t>Year</a:t>
                      </a:r>
                    </a:p>
                  </a:txBody>
                  <a:tcPr/>
                </a:tc>
                <a:tc>
                  <a:txBody>
                    <a:bodyPr/>
                    <a:lstStyle/>
                    <a:p>
                      <a:r>
                        <a:rPr lang="en-GB"/>
                        <a:t>Shared Ownership</a:t>
                      </a:r>
                    </a:p>
                  </a:txBody>
                  <a:tcPr/>
                </a:tc>
                <a:tc>
                  <a:txBody>
                    <a:bodyPr/>
                    <a:lstStyle/>
                    <a:p>
                      <a:r>
                        <a:rPr lang="en-GB"/>
                        <a:t>Total Affordable Homes</a:t>
                      </a:r>
                    </a:p>
                  </a:txBody>
                  <a:tcPr/>
                </a:tc>
                <a:extLst>
                  <a:ext uri="{0D108BD9-81ED-4DB2-BD59-A6C34878D82A}">
                    <a16:rowId xmlns:a16="http://schemas.microsoft.com/office/drawing/2014/main" val="2583693981"/>
                  </a:ext>
                </a:extLst>
              </a:tr>
              <a:tr h="370840">
                <a:tc rowSpan="6">
                  <a:txBody>
                    <a:bodyPr/>
                    <a:lstStyle/>
                    <a:p>
                      <a:pPr algn="ctr"/>
                      <a:r>
                        <a:rPr lang="en-GB"/>
                        <a:t>Completed</a:t>
                      </a:r>
                    </a:p>
                  </a:txBody>
                  <a:tcPr vert="vert270" anchor="ctr"/>
                </a:tc>
                <a:tc>
                  <a:txBody>
                    <a:bodyPr/>
                    <a:lstStyle/>
                    <a:p>
                      <a:r>
                        <a:rPr lang="en-GB"/>
                        <a:t>2017/18</a:t>
                      </a:r>
                    </a:p>
                  </a:txBody>
                  <a:tcPr/>
                </a:tc>
                <a:tc>
                  <a:txBody>
                    <a:bodyPr/>
                    <a:lstStyle/>
                    <a:p>
                      <a:r>
                        <a:rPr lang="en-GB"/>
                        <a:t>87</a:t>
                      </a:r>
                    </a:p>
                  </a:txBody>
                  <a:tcPr/>
                </a:tc>
                <a:tc>
                  <a:txBody>
                    <a:bodyPr/>
                    <a:lstStyle/>
                    <a:p>
                      <a:r>
                        <a:rPr lang="en-GB"/>
                        <a:t>151</a:t>
                      </a:r>
                    </a:p>
                  </a:txBody>
                  <a:tcPr/>
                </a:tc>
                <a:extLst>
                  <a:ext uri="{0D108BD9-81ED-4DB2-BD59-A6C34878D82A}">
                    <a16:rowId xmlns:a16="http://schemas.microsoft.com/office/drawing/2014/main" val="4083112297"/>
                  </a:ext>
                </a:extLst>
              </a:tr>
              <a:tr h="370840">
                <a:tc vMerge="1">
                  <a:txBody>
                    <a:bodyPr/>
                    <a:lstStyle/>
                    <a:p>
                      <a:endParaRPr lang="en-GB"/>
                    </a:p>
                  </a:txBody>
                  <a:tcPr/>
                </a:tc>
                <a:tc>
                  <a:txBody>
                    <a:bodyPr/>
                    <a:lstStyle/>
                    <a:p>
                      <a:r>
                        <a:rPr lang="en-GB"/>
                        <a:t>2018/19</a:t>
                      </a:r>
                    </a:p>
                  </a:txBody>
                  <a:tcPr/>
                </a:tc>
                <a:tc>
                  <a:txBody>
                    <a:bodyPr/>
                    <a:lstStyle/>
                    <a:p>
                      <a:r>
                        <a:rPr lang="en-GB"/>
                        <a:t>113</a:t>
                      </a:r>
                    </a:p>
                  </a:txBody>
                  <a:tcPr/>
                </a:tc>
                <a:tc>
                  <a:txBody>
                    <a:bodyPr/>
                    <a:lstStyle/>
                    <a:p>
                      <a:r>
                        <a:rPr lang="en-GB"/>
                        <a:t>199</a:t>
                      </a:r>
                    </a:p>
                  </a:txBody>
                  <a:tcPr/>
                </a:tc>
                <a:extLst>
                  <a:ext uri="{0D108BD9-81ED-4DB2-BD59-A6C34878D82A}">
                    <a16:rowId xmlns:a16="http://schemas.microsoft.com/office/drawing/2014/main" val="3330368157"/>
                  </a:ext>
                </a:extLst>
              </a:tr>
              <a:tr h="370840">
                <a:tc vMerge="1">
                  <a:txBody>
                    <a:bodyPr/>
                    <a:lstStyle/>
                    <a:p>
                      <a:endParaRPr lang="en-GB"/>
                    </a:p>
                  </a:txBody>
                  <a:tcPr/>
                </a:tc>
                <a:tc>
                  <a:txBody>
                    <a:bodyPr/>
                    <a:lstStyle/>
                    <a:p>
                      <a:r>
                        <a:rPr lang="en-GB"/>
                        <a:t>2019/20</a:t>
                      </a:r>
                    </a:p>
                  </a:txBody>
                  <a:tcPr/>
                </a:tc>
                <a:tc>
                  <a:txBody>
                    <a:bodyPr/>
                    <a:lstStyle/>
                    <a:p>
                      <a:r>
                        <a:rPr lang="en-GB"/>
                        <a:t>97</a:t>
                      </a:r>
                    </a:p>
                  </a:txBody>
                  <a:tcPr/>
                </a:tc>
                <a:tc>
                  <a:txBody>
                    <a:bodyPr/>
                    <a:lstStyle/>
                    <a:p>
                      <a:r>
                        <a:rPr lang="en-GB"/>
                        <a:t>186</a:t>
                      </a:r>
                    </a:p>
                  </a:txBody>
                  <a:tcPr/>
                </a:tc>
                <a:extLst>
                  <a:ext uri="{0D108BD9-81ED-4DB2-BD59-A6C34878D82A}">
                    <a16:rowId xmlns:a16="http://schemas.microsoft.com/office/drawing/2014/main" val="1856347747"/>
                  </a:ext>
                </a:extLst>
              </a:tr>
              <a:tr h="370840">
                <a:tc vMerge="1">
                  <a:txBody>
                    <a:bodyPr/>
                    <a:lstStyle/>
                    <a:p>
                      <a:endParaRPr lang="en-GB"/>
                    </a:p>
                  </a:txBody>
                  <a:tcPr/>
                </a:tc>
                <a:tc>
                  <a:txBody>
                    <a:bodyPr/>
                    <a:lstStyle/>
                    <a:p>
                      <a:r>
                        <a:rPr lang="en-GB"/>
                        <a:t>2020/21</a:t>
                      </a:r>
                    </a:p>
                  </a:txBody>
                  <a:tcPr/>
                </a:tc>
                <a:tc>
                  <a:txBody>
                    <a:bodyPr/>
                    <a:lstStyle/>
                    <a:p>
                      <a:r>
                        <a:rPr lang="en-GB"/>
                        <a:t>141</a:t>
                      </a:r>
                    </a:p>
                  </a:txBody>
                  <a:tcPr/>
                </a:tc>
                <a:tc>
                  <a:txBody>
                    <a:bodyPr/>
                    <a:lstStyle/>
                    <a:p>
                      <a:r>
                        <a:rPr lang="en-GB"/>
                        <a:t>234</a:t>
                      </a:r>
                    </a:p>
                  </a:txBody>
                  <a:tcPr/>
                </a:tc>
                <a:extLst>
                  <a:ext uri="{0D108BD9-81ED-4DB2-BD59-A6C34878D82A}">
                    <a16:rowId xmlns:a16="http://schemas.microsoft.com/office/drawing/2014/main" val="3586906730"/>
                  </a:ext>
                </a:extLst>
              </a:tr>
              <a:tr h="370840">
                <a:tc vMerge="1">
                  <a:txBody>
                    <a:bodyPr/>
                    <a:lstStyle/>
                    <a:p>
                      <a:endParaRPr lang="en-GB"/>
                    </a:p>
                  </a:txBody>
                  <a:tcPr/>
                </a:tc>
                <a:tc>
                  <a:txBody>
                    <a:bodyPr/>
                    <a:lstStyle/>
                    <a:p>
                      <a:r>
                        <a:rPr lang="en-GB"/>
                        <a:t>2021/22</a:t>
                      </a:r>
                    </a:p>
                  </a:txBody>
                  <a:tcPr/>
                </a:tc>
                <a:tc>
                  <a:txBody>
                    <a:bodyPr/>
                    <a:lstStyle/>
                    <a:p>
                      <a:r>
                        <a:rPr lang="en-GB"/>
                        <a:t>213</a:t>
                      </a:r>
                    </a:p>
                  </a:txBody>
                  <a:tcPr/>
                </a:tc>
                <a:tc>
                  <a:txBody>
                    <a:bodyPr/>
                    <a:lstStyle/>
                    <a:p>
                      <a:r>
                        <a:rPr lang="en-GB"/>
                        <a:t>83</a:t>
                      </a:r>
                    </a:p>
                  </a:txBody>
                  <a:tcPr/>
                </a:tc>
                <a:extLst>
                  <a:ext uri="{0D108BD9-81ED-4DB2-BD59-A6C34878D82A}">
                    <a16:rowId xmlns:a16="http://schemas.microsoft.com/office/drawing/2014/main" val="1185094204"/>
                  </a:ext>
                </a:extLst>
              </a:tr>
              <a:tr h="370840">
                <a:tc vMerge="1">
                  <a:txBody>
                    <a:bodyPr/>
                    <a:lstStyle/>
                    <a:p>
                      <a:endParaRPr lang="en-GB"/>
                    </a:p>
                  </a:txBody>
                  <a:tcPr/>
                </a:tc>
                <a:tc>
                  <a:txBody>
                    <a:bodyPr/>
                    <a:lstStyle/>
                    <a:p>
                      <a:r>
                        <a:rPr lang="en-GB"/>
                        <a:t>Total</a:t>
                      </a:r>
                    </a:p>
                  </a:txBody>
                  <a:tcPr/>
                </a:tc>
                <a:tc>
                  <a:txBody>
                    <a:bodyPr/>
                    <a:lstStyle/>
                    <a:p>
                      <a:r>
                        <a:rPr lang="en-GB"/>
                        <a:t>651</a:t>
                      </a:r>
                    </a:p>
                  </a:txBody>
                  <a:tcPr/>
                </a:tc>
                <a:tc>
                  <a:txBody>
                    <a:bodyPr/>
                    <a:lstStyle/>
                    <a:p>
                      <a:r>
                        <a:rPr lang="en-GB"/>
                        <a:t>1153</a:t>
                      </a:r>
                    </a:p>
                  </a:txBody>
                  <a:tcPr/>
                </a:tc>
                <a:extLst>
                  <a:ext uri="{0D108BD9-81ED-4DB2-BD59-A6C34878D82A}">
                    <a16:rowId xmlns:a16="http://schemas.microsoft.com/office/drawing/2014/main" val="1867598348"/>
                  </a:ext>
                </a:extLst>
              </a:tr>
              <a:tr h="370840">
                <a:tc rowSpan="4">
                  <a:txBody>
                    <a:bodyPr/>
                    <a:lstStyle/>
                    <a:p>
                      <a:pPr algn="ctr"/>
                      <a:r>
                        <a:rPr lang="en-GB"/>
                        <a:t>Pipeline</a:t>
                      </a:r>
                    </a:p>
                  </a:txBody>
                  <a:tcPr vert="vert270" anchor="ctr"/>
                </a:tc>
                <a:tc>
                  <a:txBody>
                    <a:bodyPr/>
                    <a:lstStyle/>
                    <a:p>
                      <a:r>
                        <a:rPr lang="en-GB"/>
                        <a:t>Started</a:t>
                      </a:r>
                    </a:p>
                  </a:txBody>
                  <a:tcPr/>
                </a:tc>
                <a:tc>
                  <a:txBody>
                    <a:bodyPr/>
                    <a:lstStyle/>
                    <a:p>
                      <a:r>
                        <a:rPr lang="en-GB"/>
                        <a:t>1254</a:t>
                      </a:r>
                    </a:p>
                  </a:txBody>
                  <a:tcPr/>
                </a:tc>
                <a:tc>
                  <a:txBody>
                    <a:bodyPr/>
                    <a:lstStyle/>
                    <a:p>
                      <a:r>
                        <a:rPr lang="en-GB"/>
                        <a:t>1775</a:t>
                      </a:r>
                    </a:p>
                  </a:txBody>
                  <a:tcPr/>
                </a:tc>
                <a:extLst>
                  <a:ext uri="{0D108BD9-81ED-4DB2-BD59-A6C34878D82A}">
                    <a16:rowId xmlns:a16="http://schemas.microsoft.com/office/drawing/2014/main" val="3394937918"/>
                  </a:ext>
                </a:extLst>
              </a:tr>
              <a:tr h="370840">
                <a:tc vMerge="1">
                  <a:txBody>
                    <a:bodyPr/>
                    <a:lstStyle/>
                    <a:p>
                      <a:endParaRPr lang="en-GB"/>
                    </a:p>
                  </a:txBody>
                  <a:tcPr/>
                </a:tc>
                <a:tc>
                  <a:txBody>
                    <a:bodyPr/>
                    <a:lstStyle/>
                    <a:p>
                      <a:r>
                        <a:rPr lang="en-GB"/>
                        <a:t>Permitted</a:t>
                      </a:r>
                    </a:p>
                  </a:txBody>
                  <a:tcPr/>
                </a:tc>
                <a:tc>
                  <a:txBody>
                    <a:bodyPr/>
                    <a:lstStyle/>
                    <a:p>
                      <a:r>
                        <a:rPr lang="en-GB"/>
                        <a:t>276</a:t>
                      </a:r>
                    </a:p>
                  </a:txBody>
                  <a:tcPr/>
                </a:tc>
                <a:tc>
                  <a:txBody>
                    <a:bodyPr/>
                    <a:lstStyle/>
                    <a:p>
                      <a:r>
                        <a:rPr lang="en-GB"/>
                        <a:t>904</a:t>
                      </a:r>
                    </a:p>
                  </a:txBody>
                  <a:tcPr/>
                </a:tc>
                <a:extLst>
                  <a:ext uri="{0D108BD9-81ED-4DB2-BD59-A6C34878D82A}">
                    <a16:rowId xmlns:a16="http://schemas.microsoft.com/office/drawing/2014/main" val="836759897"/>
                  </a:ext>
                </a:extLst>
              </a:tr>
              <a:tr h="370840">
                <a:tc vMerge="1">
                  <a:txBody>
                    <a:bodyPr/>
                    <a:lstStyle/>
                    <a:p>
                      <a:endParaRPr lang="en-GB"/>
                    </a:p>
                  </a:txBody>
                  <a:tcPr/>
                </a:tc>
                <a:tc>
                  <a:txBody>
                    <a:bodyPr/>
                    <a:lstStyle/>
                    <a:p>
                      <a:r>
                        <a:rPr lang="en-GB"/>
                        <a:t>Resolution to  grant</a:t>
                      </a:r>
                    </a:p>
                  </a:txBody>
                  <a:tcPr/>
                </a:tc>
                <a:tc>
                  <a:txBody>
                    <a:bodyPr/>
                    <a:lstStyle/>
                    <a:p>
                      <a:r>
                        <a:rPr lang="en-GB"/>
                        <a:t>154</a:t>
                      </a:r>
                    </a:p>
                  </a:txBody>
                  <a:tcPr/>
                </a:tc>
                <a:tc>
                  <a:txBody>
                    <a:bodyPr/>
                    <a:lstStyle/>
                    <a:p>
                      <a:r>
                        <a:rPr lang="en-GB"/>
                        <a:t>506</a:t>
                      </a:r>
                    </a:p>
                  </a:txBody>
                  <a:tcPr/>
                </a:tc>
                <a:extLst>
                  <a:ext uri="{0D108BD9-81ED-4DB2-BD59-A6C34878D82A}">
                    <a16:rowId xmlns:a16="http://schemas.microsoft.com/office/drawing/2014/main" val="2045661148"/>
                  </a:ext>
                </a:extLst>
              </a:tr>
              <a:tr h="370840">
                <a:tc vMerge="1">
                  <a:txBody>
                    <a:bodyPr/>
                    <a:lstStyle/>
                    <a:p>
                      <a:endParaRPr lang="en-GB"/>
                    </a:p>
                  </a:txBody>
                  <a:tcPr/>
                </a:tc>
                <a:tc>
                  <a:txBody>
                    <a:bodyPr/>
                    <a:lstStyle/>
                    <a:p>
                      <a:r>
                        <a:rPr lang="en-GB"/>
                        <a:t>Total</a:t>
                      </a:r>
                    </a:p>
                  </a:txBody>
                  <a:tcPr/>
                </a:tc>
                <a:tc>
                  <a:txBody>
                    <a:bodyPr/>
                    <a:lstStyle/>
                    <a:p>
                      <a:r>
                        <a:rPr lang="en-GB"/>
                        <a:t>1684</a:t>
                      </a:r>
                    </a:p>
                  </a:txBody>
                  <a:tcPr/>
                </a:tc>
                <a:tc>
                  <a:txBody>
                    <a:bodyPr/>
                    <a:lstStyle/>
                    <a:p>
                      <a:r>
                        <a:rPr lang="en-GB"/>
                        <a:t>3185</a:t>
                      </a:r>
                    </a:p>
                  </a:txBody>
                  <a:tcPr/>
                </a:tc>
                <a:extLst>
                  <a:ext uri="{0D108BD9-81ED-4DB2-BD59-A6C34878D82A}">
                    <a16:rowId xmlns:a16="http://schemas.microsoft.com/office/drawing/2014/main" val="525572394"/>
                  </a:ext>
                </a:extLst>
              </a:tr>
            </a:tbl>
          </a:graphicData>
        </a:graphic>
      </p:graphicFrame>
    </p:spTree>
    <p:extLst>
      <p:ext uri="{BB962C8B-B14F-4D97-AF65-F5344CB8AC3E}">
        <p14:creationId xmlns:p14="http://schemas.microsoft.com/office/powerpoint/2010/main" val="898060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1C9EF3FB-739F-5B23-17A3-E33CDEB71770}"/>
              </a:ext>
            </a:extLst>
          </p:cNvPr>
          <p:cNvPicPr>
            <a:picLocks noChangeAspect="1"/>
          </p:cNvPicPr>
          <p:nvPr/>
        </p:nvPicPr>
        <p:blipFill>
          <a:blip r:embed="rId2"/>
          <a:stretch>
            <a:fillRect/>
          </a:stretch>
        </p:blipFill>
        <p:spPr>
          <a:xfrm>
            <a:off x="15588000" y="8532000"/>
            <a:ext cx="2015903" cy="1122059"/>
          </a:xfrm>
          <a:prstGeom prst="rect">
            <a:avLst/>
          </a:prstGeom>
        </p:spPr>
      </p:pic>
      <p:pic>
        <p:nvPicPr>
          <p:cNvPr id="5" name="Picture 4" descr="A picture containing text, tableware, dishware, plate&#10;&#10;Description automatically generated">
            <a:extLst>
              <a:ext uri="{FF2B5EF4-FFF2-40B4-BE49-F238E27FC236}">
                <a16:creationId xmlns:a16="http://schemas.microsoft.com/office/drawing/2014/main" id="{593160A4-44F9-9B9F-A36A-48AD75086BEA}"/>
              </a:ext>
            </a:extLst>
          </p:cNvPr>
          <p:cNvPicPr>
            <a:picLocks noChangeAspect="1"/>
          </p:cNvPicPr>
          <p:nvPr/>
        </p:nvPicPr>
        <p:blipFill>
          <a:blip r:embed="rId3"/>
          <a:stretch>
            <a:fillRect/>
          </a:stretch>
        </p:blipFill>
        <p:spPr>
          <a:xfrm>
            <a:off x="15060593" y="447933"/>
            <a:ext cx="2825871" cy="1073910"/>
          </a:xfrm>
          <a:prstGeom prst="rect">
            <a:avLst/>
          </a:prstGeom>
        </p:spPr>
      </p:pic>
      <p:sp>
        <p:nvSpPr>
          <p:cNvPr id="8" name="Inhaltsplatzhalter 4">
            <a:extLst>
              <a:ext uri="{FF2B5EF4-FFF2-40B4-BE49-F238E27FC236}">
                <a16:creationId xmlns:a16="http://schemas.microsoft.com/office/drawing/2014/main" id="{6F5B5482-542A-40EC-8EBC-9875515F161D}"/>
              </a:ext>
            </a:extLst>
          </p:cNvPr>
          <p:cNvSpPr txBox="1">
            <a:spLocks/>
          </p:cNvSpPr>
          <p:nvPr/>
        </p:nvSpPr>
        <p:spPr>
          <a:xfrm>
            <a:off x="9360000" y="2160000"/>
            <a:ext cx="8143346" cy="5304808"/>
          </a:xfrm>
          <a:prstGeom prst="rect">
            <a:avLst/>
          </a:prstGeom>
        </p:spPr>
        <p:txBody>
          <a:bodyPr wrap="square" lIns="0" tIns="0" rIns="0" bIns="0" anchor="t">
            <a:no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828254">
              <a:lnSpc>
                <a:spcPct val="120000"/>
              </a:lnSpc>
              <a:spcAft>
                <a:spcPts val="2000"/>
              </a:spcAft>
              <a:buNone/>
            </a:pPr>
            <a:r>
              <a:rPr lang="en-GB" sz="2800">
                <a:solidFill>
                  <a:srgbClr val="4E226B"/>
                </a:solidFill>
                <a:latin typeface="Arial" panose="020B0604020202020204"/>
              </a:rPr>
              <a:t>The new Local Plan goes on to establish housing size for each tenure, based on the SHMA and Housing Waiting List:</a:t>
            </a:r>
            <a:endParaRPr lang="en-US" sz="2800">
              <a:solidFill>
                <a:srgbClr val="4E226B"/>
              </a:solidFill>
              <a:latin typeface="Arial" panose="020B0604020202020204"/>
            </a:endParaRPr>
          </a:p>
          <a:p>
            <a:pPr marL="0" indent="0" defTabSz="1828254">
              <a:lnSpc>
                <a:spcPct val="120000"/>
              </a:lnSpc>
              <a:spcAft>
                <a:spcPts val="2000"/>
              </a:spcAft>
              <a:buNone/>
            </a:pPr>
            <a:endParaRPr lang="en-US" sz="2800">
              <a:solidFill>
                <a:srgbClr val="4E226B"/>
              </a:solidFill>
              <a:latin typeface="Arial" panose="020B0604020202020204"/>
            </a:endParaRPr>
          </a:p>
        </p:txBody>
      </p:sp>
      <p:sp>
        <p:nvSpPr>
          <p:cNvPr id="9" name="Inhaltsplatzhalter 4">
            <a:extLst>
              <a:ext uri="{FF2B5EF4-FFF2-40B4-BE49-F238E27FC236}">
                <a16:creationId xmlns:a16="http://schemas.microsoft.com/office/drawing/2014/main" id="{D8555453-1D58-47B4-85D5-4EDEEF4C69DD}"/>
              </a:ext>
            </a:extLst>
          </p:cNvPr>
          <p:cNvSpPr txBox="1">
            <a:spLocks/>
          </p:cNvSpPr>
          <p:nvPr/>
        </p:nvSpPr>
        <p:spPr>
          <a:xfrm>
            <a:off x="720000" y="2160000"/>
            <a:ext cx="8143346" cy="5717208"/>
          </a:xfrm>
          <a:prstGeom prst="rect">
            <a:avLst/>
          </a:prstGeom>
        </p:spPr>
        <p:txBody>
          <a:bodyPr wrap="square" lIns="0" tIns="0" rIns="0" bIns="0" anchor="t">
            <a:no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828254">
              <a:lnSpc>
                <a:spcPct val="120000"/>
              </a:lnSpc>
              <a:spcAft>
                <a:spcPts val="2000"/>
              </a:spcAft>
              <a:buNone/>
            </a:pPr>
            <a:r>
              <a:rPr lang="en-GB" sz="2800">
                <a:solidFill>
                  <a:srgbClr val="4E226B"/>
                </a:solidFill>
                <a:latin typeface="Arial" panose="020B0604020202020204"/>
              </a:rPr>
              <a:t>London Plan Policy H6 'Affordable Housing Tenure' states that residential development should apply a split of:</a:t>
            </a:r>
          </a:p>
          <a:p>
            <a:pPr defTabSz="1828254">
              <a:lnSpc>
                <a:spcPct val="120000"/>
              </a:lnSpc>
              <a:spcAft>
                <a:spcPts val="2000"/>
              </a:spcAft>
              <a:buFont typeface="Arial" panose="020B0604020202020204" pitchFamily="34" charset="0"/>
              <a:buChar char="•"/>
            </a:pPr>
            <a:r>
              <a:rPr lang="en-GB" sz="2800">
                <a:solidFill>
                  <a:srgbClr val="4E226B"/>
                </a:solidFill>
                <a:latin typeface="Arial" panose="020B0604020202020204"/>
              </a:rPr>
              <a:t>a minimum 30% low cost rented homes</a:t>
            </a:r>
          </a:p>
          <a:p>
            <a:pPr defTabSz="1828254">
              <a:lnSpc>
                <a:spcPct val="120000"/>
              </a:lnSpc>
              <a:spcAft>
                <a:spcPts val="2000"/>
              </a:spcAft>
              <a:buFont typeface="Arial" panose="020B0604020202020204" pitchFamily="34" charset="0"/>
              <a:buChar char="•"/>
            </a:pPr>
            <a:r>
              <a:rPr lang="en-GB" sz="2800">
                <a:solidFill>
                  <a:srgbClr val="4E226B"/>
                </a:solidFill>
                <a:latin typeface="Arial" panose="020B0604020202020204"/>
              </a:rPr>
              <a:t>a minimum 30% intermediate homes</a:t>
            </a:r>
          </a:p>
          <a:p>
            <a:pPr marL="0" indent="0" defTabSz="1828254">
              <a:lnSpc>
                <a:spcPct val="120000"/>
              </a:lnSpc>
              <a:spcAft>
                <a:spcPts val="2000"/>
              </a:spcAft>
              <a:buNone/>
            </a:pPr>
            <a:r>
              <a:rPr lang="en-GB" sz="2800">
                <a:solidFill>
                  <a:srgbClr val="4E226B"/>
                </a:solidFill>
                <a:latin typeface="Arial" panose="020B0604020202020204"/>
              </a:rPr>
              <a:t>Both the GLA and Waltham Forest SHMA show significant need for low cost rented homes</a:t>
            </a:r>
          </a:p>
          <a:p>
            <a:pPr marL="0" indent="0" defTabSz="1828254">
              <a:lnSpc>
                <a:spcPct val="120000"/>
              </a:lnSpc>
              <a:spcAft>
                <a:spcPts val="2000"/>
              </a:spcAft>
              <a:buNone/>
            </a:pPr>
            <a:r>
              <a:rPr lang="en-GB" sz="2800">
                <a:solidFill>
                  <a:srgbClr val="4E226B"/>
                </a:solidFill>
                <a:latin typeface="Arial" panose="020B0604020202020204"/>
              </a:rPr>
              <a:t>Therefore, new Local Plan requires remaining 40% for low cost rented homes.</a:t>
            </a:r>
          </a:p>
          <a:p>
            <a:pPr marL="0" indent="0" defTabSz="1828254">
              <a:lnSpc>
                <a:spcPct val="120000"/>
              </a:lnSpc>
              <a:spcAft>
                <a:spcPts val="2000"/>
              </a:spcAft>
              <a:buNone/>
            </a:pPr>
            <a:r>
              <a:rPr lang="en-GB" sz="2800">
                <a:solidFill>
                  <a:srgbClr val="4E226B"/>
                </a:solidFill>
                <a:latin typeface="Arial" panose="020B0604020202020204"/>
              </a:rPr>
              <a:t>To follow the Fast Track Route, applicants will be expected to follow </a:t>
            </a:r>
            <a:r>
              <a:rPr lang="en-GB" sz="2800" b="1">
                <a:solidFill>
                  <a:srgbClr val="4E226B"/>
                </a:solidFill>
                <a:latin typeface="Arial" panose="020B0604020202020204"/>
              </a:rPr>
              <a:t>70:30 tenure split</a:t>
            </a:r>
            <a:endParaRPr lang="en-US" sz="2800" b="1">
              <a:solidFill>
                <a:srgbClr val="4E226B"/>
              </a:solidFill>
              <a:latin typeface="Arial" panose="020B0604020202020204"/>
            </a:endParaRPr>
          </a:p>
        </p:txBody>
      </p:sp>
      <p:pic>
        <p:nvPicPr>
          <p:cNvPr id="4" name="Picture 3" descr="Table&#10;&#10;Description automatically generated">
            <a:extLst>
              <a:ext uri="{FF2B5EF4-FFF2-40B4-BE49-F238E27FC236}">
                <a16:creationId xmlns:a16="http://schemas.microsoft.com/office/drawing/2014/main" id="{4D1BAED7-575B-4426-9EDE-EFA1932A33A7}"/>
              </a:ext>
            </a:extLst>
          </p:cNvPr>
          <p:cNvPicPr>
            <a:picLocks noChangeAspect="1"/>
          </p:cNvPicPr>
          <p:nvPr/>
        </p:nvPicPr>
        <p:blipFill>
          <a:blip r:embed="rId4"/>
          <a:stretch>
            <a:fillRect/>
          </a:stretch>
        </p:blipFill>
        <p:spPr>
          <a:xfrm>
            <a:off x="9360000" y="4028961"/>
            <a:ext cx="8164437" cy="2818408"/>
          </a:xfrm>
          <a:prstGeom prst="rect">
            <a:avLst/>
          </a:prstGeom>
        </p:spPr>
      </p:pic>
      <p:sp>
        <p:nvSpPr>
          <p:cNvPr id="10" name="Rectangle 9">
            <a:extLst>
              <a:ext uri="{FF2B5EF4-FFF2-40B4-BE49-F238E27FC236}">
                <a16:creationId xmlns:a16="http://schemas.microsoft.com/office/drawing/2014/main" id="{85E30BE2-A0E2-4EB0-99CD-C254A86D1142}"/>
              </a:ext>
            </a:extLst>
          </p:cNvPr>
          <p:cNvSpPr/>
          <p:nvPr/>
        </p:nvSpPr>
        <p:spPr>
          <a:xfrm>
            <a:off x="708600" y="717271"/>
            <a:ext cx="16895303" cy="923330"/>
          </a:xfrm>
          <a:prstGeom prst="rect">
            <a:avLst/>
          </a:prstGeom>
        </p:spPr>
        <p:txBody>
          <a:bodyPr wrap="square" lIns="0" tIns="0" rIns="0" bIns="0" anchor="ctr">
            <a:spAutoFit/>
          </a:bodyPr>
          <a:lstStyle/>
          <a:p>
            <a:pPr defTabSz="1828800"/>
            <a:r>
              <a:rPr lang="en-US" sz="6000" b="1">
                <a:solidFill>
                  <a:srgbClr val="E93081"/>
                </a:solidFill>
                <a:latin typeface="Arial" panose="020B0604020202020204"/>
              </a:rPr>
              <a:t>New Local Plan: Intermediate Housing</a:t>
            </a:r>
            <a:endParaRPr lang="en-US" sz="6000" b="1" spc="1200">
              <a:solidFill>
                <a:srgbClr val="E93081"/>
              </a:solidFill>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1297602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1C9EF3FB-739F-5B23-17A3-E33CDEB71770}"/>
              </a:ext>
            </a:extLst>
          </p:cNvPr>
          <p:cNvPicPr>
            <a:picLocks noChangeAspect="1"/>
          </p:cNvPicPr>
          <p:nvPr/>
        </p:nvPicPr>
        <p:blipFill>
          <a:blip r:embed="rId2"/>
          <a:stretch>
            <a:fillRect/>
          </a:stretch>
        </p:blipFill>
        <p:spPr>
          <a:xfrm>
            <a:off x="15588000" y="8532000"/>
            <a:ext cx="2015903" cy="1122059"/>
          </a:xfrm>
          <a:prstGeom prst="rect">
            <a:avLst/>
          </a:prstGeom>
        </p:spPr>
      </p:pic>
      <p:pic>
        <p:nvPicPr>
          <p:cNvPr id="5" name="Picture 4" descr="A picture containing text, tableware, dishware, plate&#10;&#10;Description automatically generated">
            <a:extLst>
              <a:ext uri="{FF2B5EF4-FFF2-40B4-BE49-F238E27FC236}">
                <a16:creationId xmlns:a16="http://schemas.microsoft.com/office/drawing/2014/main" id="{593160A4-44F9-9B9F-A36A-48AD75086BEA}"/>
              </a:ext>
            </a:extLst>
          </p:cNvPr>
          <p:cNvPicPr>
            <a:picLocks noChangeAspect="1"/>
          </p:cNvPicPr>
          <p:nvPr/>
        </p:nvPicPr>
        <p:blipFill>
          <a:blip r:embed="rId3"/>
          <a:stretch>
            <a:fillRect/>
          </a:stretch>
        </p:blipFill>
        <p:spPr>
          <a:xfrm>
            <a:off x="15060593" y="447933"/>
            <a:ext cx="2825871" cy="1073910"/>
          </a:xfrm>
          <a:prstGeom prst="rect">
            <a:avLst/>
          </a:prstGeom>
        </p:spPr>
      </p:pic>
      <p:sp>
        <p:nvSpPr>
          <p:cNvPr id="8" name="Inhaltsplatzhalter 4">
            <a:extLst>
              <a:ext uri="{FF2B5EF4-FFF2-40B4-BE49-F238E27FC236}">
                <a16:creationId xmlns:a16="http://schemas.microsoft.com/office/drawing/2014/main" id="{6F5B5482-542A-40EC-8EBC-9875515F161D}"/>
              </a:ext>
            </a:extLst>
          </p:cNvPr>
          <p:cNvSpPr txBox="1">
            <a:spLocks/>
          </p:cNvSpPr>
          <p:nvPr/>
        </p:nvSpPr>
        <p:spPr>
          <a:xfrm>
            <a:off x="9436054" y="1943285"/>
            <a:ext cx="6896324" cy="5220836"/>
          </a:xfrm>
          <a:prstGeom prst="rect">
            <a:avLst/>
          </a:prstGeom>
        </p:spPr>
        <p:txBody>
          <a:bodyPr wrap="square" lIns="0" tIns="0" rIns="0" bIns="0" anchor="t">
            <a:no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828254">
              <a:lnSpc>
                <a:spcPct val="120000"/>
              </a:lnSpc>
              <a:spcAft>
                <a:spcPts val="2000"/>
              </a:spcAft>
              <a:buNone/>
            </a:pPr>
            <a:endParaRPr lang="en-US" sz="2800" b="1">
              <a:solidFill>
                <a:srgbClr val="4E226B"/>
              </a:solidFill>
              <a:latin typeface="Arial" panose="020B0604020202020204"/>
            </a:endParaRPr>
          </a:p>
        </p:txBody>
      </p:sp>
      <p:sp>
        <p:nvSpPr>
          <p:cNvPr id="9" name="Inhaltsplatzhalter 4">
            <a:extLst>
              <a:ext uri="{FF2B5EF4-FFF2-40B4-BE49-F238E27FC236}">
                <a16:creationId xmlns:a16="http://schemas.microsoft.com/office/drawing/2014/main" id="{D8555453-1D58-47B4-85D5-4EDEEF4C69DD}"/>
              </a:ext>
            </a:extLst>
          </p:cNvPr>
          <p:cNvSpPr txBox="1">
            <a:spLocks/>
          </p:cNvSpPr>
          <p:nvPr/>
        </p:nvSpPr>
        <p:spPr>
          <a:xfrm>
            <a:off x="720000" y="2160000"/>
            <a:ext cx="8727453" cy="5633235"/>
          </a:xfrm>
          <a:prstGeom prst="rect">
            <a:avLst/>
          </a:prstGeom>
        </p:spPr>
        <p:txBody>
          <a:bodyPr wrap="square" lIns="0" tIns="0" rIns="0" bIns="0" anchor="t">
            <a:no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828254">
              <a:lnSpc>
                <a:spcPct val="120000"/>
              </a:lnSpc>
              <a:spcAft>
                <a:spcPts val="2000"/>
              </a:spcAft>
              <a:buNone/>
            </a:pPr>
            <a:r>
              <a:rPr lang="en-GB" sz="2800" b="1">
                <a:solidFill>
                  <a:srgbClr val="4E226B"/>
                </a:solidFill>
                <a:latin typeface="Arial" panose="020B0604020202020204"/>
              </a:rPr>
              <a:t>Other forms of housing </a:t>
            </a:r>
            <a:r>
              <a:rPr lang="en-GB" sz="2800">
                <a:solidFill>
                  <a:srgbClr val="4E226B"/>
                </a:solidFill>
                <a:latin typeface="Arial" panose="020B0604020202020204"/>
              </a:rPr>
              <a:t>will be supported where:</a:t>
            </a:r>
          </a:p>
          <a:p>
            <a:pPr marL="514350" indent="-514350" defTabSz="1828254">
              <a:lnSpc>
                <a:spcPct val="120000"/>
              </a:lnSpc>
              <a:spcAft>
                <a:spcPts val="2000"/>
              </a:spcAft>
              <a:buFont typeface="+mj-lt"/>
              <a:buAutoNum type="alphaUcPeriod"/>
            </a:pPr>
            <a:r>
              <a:rPr lang="en-GB" sz="2600">
                <a:solidFill>
                  <a:srgbClr val="4E226B"/>
                </a:solidFill>
                <a:latin typeface="Arial" panose="020B0604020202020204"/>
              </a:rPr>
              <a:t>They meet the definitions of </a:t>
            </a:r>
            <a:r>
              <a:rPr lang="en-GB" sz="2600" b="1">
                <a:solidFill>
                  <a:srgbClr val="4E226B"/>
                </a:solidFill>
                <a:latin typeface="Arial" panose="020B0604020202020204"/>
              </a:rPr>
              <a:t>Build to Rent</a:t>
            </a:r>
            <a:r>
              <a:rPr lang="en-GB" sz="2600">
                <a:solidFill>
                  <a:srgbClr val="4E226B"/>
                </a:solidFill>
                <a:latin typeface="Arial" panose="020B0604020202020204"/>
              </a:rPr>
              <a:t>, Purpose-Built Student Housing and </a:t>
            </a:r>
            <a:r>
              <a:rPr lang="en-GB" sz="2600" b="1">
                <a:solidFill>
                  <a:srgbClr val="4E226B"/>
                </a:solidFill>
                <a:latin typeface="Arial" panose="020B0604020202020204"/>
              </a:rPr>
              <a:t>Purpose Built Shared Living Housing </a:t>
            </a:r>
            <a:r>
              <a:rPr lang="en-GB" sz="2600">
                <a:solidFill>
                  <a:srgbClr val="4E226B"/>
                </a:solidFill>
                <a:latin typeface="Arial" panose="020B0604020202020204"/>
              </a:rPr>
              <a:t>(See Table 8.3);</a:t>
            </a:r>
          </a:p>
          <a:p>
            <a:pPr marL="514350" indent="-514350" defTabSz="1828254">
              <a:lnSpc>
                <a:spcPct val="120000"/>
              </a:lnSpc>
              <a:spcAft>
                <a:spcPts val="2000"/>
              </a:spcAft>
              <a:buFont typeface="+mj-lt"/>
              <a:buAutoNum type="alphaUcPeriod"/>
            </a:pPr>
            <a:r>
              <a:rPr lang="en-GB" sz="2600">
                <a:solidFill>
                  <a:srgbClr val="4E226B"/>
                </a:solidFill>
                <a:latin typeface="Arial" panose="020B0604020202020204"/>
              </a:rPr>
              <a:t>They contribute towards mixed, balanced and inclusive neighbourhoods and communities;</a:t>
            </a:r>
          </a:p>
          <a:p>
            <a:pPr marL="514350" indent="-514350" defTabSz="1828254">
              <a:lnSpc>
                <a:spcPct val="120000"/>
              </a:lnSpc>
              <a:spcAft>
                <a:spcPts val="2000"/>
              </a:spcAft>
              <a:buFont typeface="+mj-lt"/>
              <a:buAutoNum type="alphaUcPeriod"/>
            </a:pPr>
            <a:r>
              <a:rPr lang="en-GB" sz="2600">
                <a:solidFill>
                  <a:srgbClr val="4E226B"/>
                </a:solidFill>
                <a:latin typeface="Arial" panose="020B0604020202020204"/>
              </a:rPr>
              <a:t>They are located in areas of good transport accessibility and well connected to local services and amenities;</a:t>
            </a:r>
          </a:p>
          <a:p>
            <a:pPr marL="514350" indent="-514350" defTabSz="1828254">
              <a:lnSpc>
                <a:spcPct val="120000"/>
              </a:lnSpc>
              <a:spcAft>
                <a:spcPts val="2000"/>
              </a:spcAft>
              <a:buFont typeface="+mj-lt"/>
              <a:buAutoNum type="alphaUcPeriod"/>
            </a:pPr>
            <a:r>
              <a:rPr lang="en-GB" sz="2600">
                <a:solidFill>
                  <a:srgbClr val="4E226B"/>
                </a:solidFill>
                <a:latin typeface="Arial" panose="020B0604020202020204"/>
              </a:rPr>
              <a:t>They contribute to the delivery of affordable housing in accordance with the London Plan. </a:t>
            </a:r>
          </a:p>
          <a:p>
            <a:pPr marL="514350" indent="-514350" defTabSz="1828254">
              <a:lnSpc>
                <a:spcPct val="120000"/>
              </a:lnSpc>
              <a:spcAft>
                <a:spcPts val="2000"/>
              </a:spcAft>
              <a:buFont typeface="+mj-lt"/>
              <a:buAutoNum type="alphaUcPeriod"/>
            </a:pPr>
            <a:r>
              <a:rPr lang="en-GB" sz="2600">
                <a:solidFill>
                  <a:srgbClr val="4E226B"/>
                </a:solidFill>
                <a:latin typeface="Arial" panose="020B0604020202020204"/>
              </a:rPr>
              <a:t>They are of high-quality design, including size of homes and accessibility</a:t>
            </a:r>
            <a:r>
              <a:rPr lang="en-GB" sz="2800">
                <a:solidFill>
                  <a:srgbClr val="4E226B"/>
                </a:solidFill>
                <a:latin typeface="Arial" panose="020B0604020202020204"/>
              </a:rPr>
              <a:t>.</a:t>
            </a:r>
          </a:p>
          <a:p>
            <a:pPr marL="0" indent="0" defTabSz="1828254">
              <a:lnSpc>
                <a:spcPct val="120000"/>
              </a:lnSpc>
              <a:spcAft>
                <a:spcPts val="2000"/>
              </a:spcAft>
              <a:buNone/>
            </a:pPr>
            <a:endParaRPr lang="en-GB" sz="2800">
              <a:solidFill>
                <a:srgbClr val="4E226B"/>
              </a:solidFill>
              <a:latin typeface="Arial" panose="020B0604020202020204"/>
            </a:endParaRPr>
          </a:p>
        </p:txBody>
      </p:sp>
      <p:graphicFrame>
        <p:nvGraphicFramePr>
          <p:cNvPr id="2" name="Table 2">
            <a:extLst>
              <a:ext uri="{FF2B5EF4-FFF2-40B4-BE49-F238E27FC236}">
                <a16:creationId xmlns:a16="http://schemas.microsoft.com/office/drawing/2014/main" id="{B8396D02-5615-4007-9A8A-8A33BAAA7AB1}"/>
              </a:ext>
            </a:extLst>
          </p:cNvPr>
          <p:cNvGraphicFramePr>
            <a:graphicFrameLocks noGrp="1"/>
          </p:cNvGraphicFramePr>
          <p:nvPr>
            <p:extLst>
              <p:ext uri="{D42A27DB-BD31-4B8C-83A1-F6EECF244321}">
                <p14:modId xmlns:p14="http://schemas.microsoft.com/office/powerpoint/2010/main" val="1091469841"/>
              </p:ext>
            </p:extLst>
          </p:nvPr>
        </p:nvGraphicFramePr>
        <p:xfrm>
          <a:off x="9715500" y="1977269"/>
          <a:ext cx="8170964" cy="7863386"/>
        </p:xfrm>
        <a:graphic>
          <a:graphicData uri="http://schemas.openxmlformats.org/drawingml/2006/table">
            <a:tbl>
              <a:tblPr firstRow="1" bandRow="1">
                <a:tableStyleId>{5C22544A-7EE6-4342-B048-85BDC9FD1C3A}</a:tableStyleId>
              </a:tblPr>
              <a:tblGrid>
                <a:gridCol w="1626268">
                  <a:extLst>
                    <a:ext uri="{9D8B030D-6E8A-4147-A177-3AD203B41FA5}">
                      <a16:colId xmlns:a16="http://schemas.microsoft.com/office/drawing/2014/main" val="1559770302"/>
                    </a:ext>
                  </a:extLst>
                </a:gridCol>
                <a:gridCol w="6544696">
                  <a:extLst>
                    <a:ext uri="{9D8B030D-6E8A-4147-A177-3AD203B41FA5}">
                      <a16:colId xmlns:a16="http://schemas.microsoft.com/office/drawing/2014/main" val="266800586"/>
                    </a:ext>
                  </a:extLst>
                </a:gridCol>
              </a:tblGrid>
              <a:tr h="448335">
                <a:tc>
                  <a:txBody>
                    <a:bodyPr/>
                    <a:lstStyle/>
                    <a:p>
                      <a:r>
                        <a:rPr lang="en-GB" sz="2200"/>
                        <a:t>Housing Type</a:t>
                      </a:r>
                    </a:p>
                  </a:txBody>
                  <a:tcPr/>
                </a:tc>
                <a:tc>
                  <a:txBody>
                    <a:bodyPr/>
                    <a:lstStyle/>
                    <a:p>
                      <a:r>
                        <a:rPr lang="en-GB" sz="2200"/>
                        <a:t>Definition</a:t>
                      </a:r>
                    </a:p>
                  </a:txBody>
                  <a:tcPr/>
                </a:tc>
                <a:extLst>
                  <a:ext uri="{0D108BD9-81ED-4DB2-BD59-A6C34878D82A}">
                    <a16:rowId xmlns:a16="http://schemas.microsoft.com/office/drawing/2014/main" val="1754278181"/>
                  </a:ext>
                </a:extLst>
              </a:tr>
              <a:tr h="3162443">
                <a:tc>
                  <a:txBody>
                    <a:bodyPr/>
                    <a:lstStyle/>
                    <a:p>
                      <a:r>
                        <a:rPr lang="en-GB" sz="2000"/>
                        <a:t>Build to Rent</a:t>
                      </a:r>
                    </a:p>
                  </a:txBody>
                  <a:tcPr/>
                </a:tc>
                <a:tc>
                  <a:txBody>
                    <a:bodyPr/>
                    <a:lstStyle/>
                    <a:p>
                      <a:r>
                        <a:rPr lang="en-GB" sz="2000"/>
                        <a:t>At least 50 homes.</a:t>
                      </a:r>
                    </a:p>
                    <a:p>
                      <a:r>
                        <a:rPr lang="en-GB" sz="2000"/>
                        <a:t>Covenant for at least 15 years.</a:t>
                      </a:r>
                    </a:p>
                    <a:p>
                      <a:r>
                        <a:rPr lang="en-GB" sz="2000"/>
                        <a:t>Clawback mechanism to ensure no incentive to break the covenant.</a:t>
                      </a:r>
                    </a:p>
                    <a:p>
                      <a:r>
                        <a:rPr lang="en-GB" sz="2000"/>
                        <a:t>All self contained homes, let separately.</a:t>
                      </a:r>
                    </a:p>
                    <a:p>
                      <a:r>
                        <a:rPr lang="en-GB" sz="2000"/>
                        <a:t>Unified ownership and on-site management</a:t>
                      </a:r>
                    </a:p>
                    <a:p>
                      <a:r>
                        <a:rPr lang="en-GB" sz="2000"/>
                        <a:t>Longer tenancies (3 years +) with break clauses for renters</a:t>
                      </a:r>
                    </a:p>
                    <a:p>
                      <a:r>
                        <a:rPr lang="en-GB" sz="2000"/>
                        <a:t>Rent and service charge certainty for length of tenancy</a:t>
                      </a:r>
                    </a:p>
                    <a:p>
                      <a:r>
                        <a:rPr lang="en-GB" sz="2000"/>
                        <a:t>Complaints procedure</a:t>
                      </a:r>
                    </a:p>
                    <a:p>
                      <a:r>
                        <a:rPr lang="en-GB" sz="2000"/>
                        <a:t>No up-front fees (except deposit)</a:t>
                      </a:r>
                    </a:p>
                  </a:txBody>
                  <a:tcPr/>
                </a:tc>
                <a:extLst>
                  <a:ext uri="{0D108BD9-81ED-4DB2-BD59-A6C34878D82A}">
                    <a16:rowId xmlns:a16="http://schemas.microsoft.com/office/drawing/2014/main" val="471845562"/>
                  </a:ext>
                </a:extLst>
              </a:tr>
              <a:tr h="3938943">
                <a:tc>
                  <a:txBody>
                    <a:bodyPr/>
                    <a:lstStyle/>
                    <a:p>
                      <a:r>
                        <a:rPr lang="en-GB" sz="2000"/>
                        <a:t>Purpose Built Shared Living</a:t>
                      </a:r>
                    </a:p>
                  </a:txBody>
                  <a:tcPr/>
                </a:tc>
                <a:tc>
                  <a:txBody>
                    <a:bodyPr/>
                    <a:lstStyle/>
                    <a:p>
                      <a:r>
                        <a:rPr lang="en-GB" sz="2000"/>
                        <a:t>At least 50 homes.</a:t>
                      </a:r>
                    </a:p>
                    <a:p>
                      <a:r>
                        <a:rPr lang="en-GB" sz="2000"/>
                        <a:t>Communal facilities and services including:</a:t>
                      </a:r>
                    </a:p>
                    <a:p>
                      <a:pPr marL="342900" indent="-342900">
                        <a:buFont typeface="Arial" panose="020B0604020202020204" pitchFamily="34" charset="0"/>
                        <a:buChar char="•"/>
                      </a:pPr>
                      <a:r>
                        <a:rPr lang="en-GB" sz="2000"/>
                        <a:t>communal kitchen</a:t>
                      </a:r>
                    </a:p>
                    <a:p>
                      <a:pPr marL="342900" indent="-342900">
                        <a:buFont typeface="Arial" panose="020B0604020202020204" pitchFamily="34" charset="0"/>
                        <a:buChar char="•"/>
                      </a:pPr>
                      <a:r>
                        <a:rPr lang="en-GB" sz="2000"/>
                        <a:t>external communal amenity space</a:t>
                      </a:r>
                    </a:p>
                    <a:p>
                      <a:pPr marL="342900" indent="-342900">
                        <a:buFont typeface="Arial" panose="020B0604020202020204" pitchFamily="34" charset="0"/>
                        <a:buChar char="•"/>
                      </a:pPr>
                      <a:r>
                        <a:rPr lang="en-GB" sz="2000"/>
                        <a:t>internal communal amenity pace</a:t>
                      </a:r>
                    </a:p>
                    <a:p>
                      <a:pPr marL="342900" indent="-342900">
                        <a:buFont typeface="Arial" panose="020B0604020202020204" pitchFamily="34" charset="0"/>
                        <a:buChar char="•"/>
                      </a:pPr>
                      <a:r>
                        <a:rPr lang="en-GB" sz="2000"/>
                        <a:t>laundry and drying facilities</a:t>
                      </a:r>
                    </a:p>
                    <a:p>
                      <a:pPr marL="342900" indent="-342900">
                        <a:buFont typeface="Arial" panose="020B0604020202020204" pitchFamily="34" charset="0"/>
                        <a:buChar char="•"/>
                      </a:pPr>
                      <a:r>
                        <a:rPr lang="en-GB" sz="2000"/>
                        <a:t>concierge</a:t>
                      </a:r>
                    </a:p>
                    <a:p>
                      <a:pPr marL="342900" indent="-342900">
                        <a:buFont typeface="Arial" panose="020B0604020202020204" pitchFamily="34" charset="0"/>
                        <a:buChar char="•"/>
                      </a:pPr>
                      <a:r>
                        <a:rPr lang="en-GB" sz="2000"/>
                        <a:t>community management, and</a:t>
                      </a:r>
                    </a:p>
                    <a:p>
                      <a:pPr marL="342900" indent="-342900">
                        <a:buFont typeface="Arial" panose="020B0604020202020204" pitchFamily="34" charset="0"/>
                        <a:buChar char="•"/>
                      </a:pPr>
                      <a:r>
                        <a:rPr lang="en-GB" sz="2000"/>
                        <a:t>bedding and linen changing and/or room cleaning </a:t>
                      </a:r>
                    </a:p>
                    <a:p>
                      <a:pPr marL="0" indent="0">
                        <a:buFont typeface="Arial" panose="020B0604020202020204" pitchFamily="34" charset="0"/>
                        <a:buNone/>
                      </a:pPr>
                      <a:r>
                        <a:rPr lang="en-GB" sz="2000"/>
                        <a:t>Tenancies for a minimum of 3 months.</a:t>
                      </a:r>
                    </a:p>
                    <a:p>
                      <a:r>
                        <a:rPr lang="en-GB" sz="2000"/>
                        <a:t>Under single management, with a management plan provided.</a:t>
                      </a:r>
                    </a:p>
                  </a:txBody>
                  <a:tcPr/>
                </a:tc>
                <a:extLst>
                  <a:ext uri="{0D108BD9-81ED-4DB2-BD59-A6C34878D82A}">
                    <a16:rowId xmlns:a16="http://schemas.microsoft.com/office/drawing/2014/main" val="3258094376"/>
                  </a:ext>
                </a:extLst>
              </a:tr>
            </a:tbl>
          </a:graphicData>
        </a:graphic>
      </p:graphicFrame>
      <p:sp>
        <p:nvSpPr>
          <p:cNvPr id="10" name="Rectangle 9">
            <a:extLst>
              <a:ext uri="{FF2B5EF4-FFF2-40B4-BE49-F238E27FC236}">
                <a16:creationId xmlns:a16="http://schemas.microsoft.com/office/drawing/2014/main" id="{99A031F6-BF55-4EDC-9500-C77AC6B2C87A}"/>
              </a:ext>
            </a:extLst>
          </p:cNvPr>
          <p:cNvSpPr/>
          <p:nvPr/>
        </p:nvSpPr>
        <p:spPr>
          <a:xfrm>
            <a:off x="708600" y="717271"/>
            <a:ext cx="16895303" cy="923330"/>
          </a:xfrm>
          <a:prstGeom prst="rect">
            <a:avLst/>
          </a:prstGeom>
        </p:spPr>
        <p:txBody>
          <a:bodyPr wrap="square" lIns="0" tIns="0" rIns="0" bIns="0" anchor="ctr">
            <a:spAutoFit/>
          </a:bodyPr>
          <a:lstStyle/>
          <a:p>
            <a:pPr defTabSz="1828800"/>
            <a:r>
              <a:rPr lang="en-US" sz="6000" b="1">
                <a:solidFill>
                  <a:srgbClr val="E93081"/>
                </a:solidFill>
                <a:latin typeface="Arial" panose="020B0604020202020204"/>
              </a:rPr>
              <a:t>New Local Plan: Other Housing</a:t>
            </a:r>
            <a:endParaRPr lang="en-US" sz="6000" b="1" spc="1200">
              <a:solidFill>
                <a:srgbClr val="E93081"/>
              </a:solidFill>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1408266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4">
            <a:extLst>
              <a:ext uri="{FF2B5EF4-FFF2-40B4-BE49-F238E27FC236}">
                <a16:creationId xmlns:a16="http://schemas.microsoft.com/office/drawing/2014/main" id="{474E7A31-A7F3-411C-95D0-C784194C1AE7}"/>
              </a:ext>
            </a:extLst>
          </p:cNvPr>
          <p:cNvSpPr txBox="1">
            <a:spLocks/>
          </p:cNvSpPr>
          <p:nvPr/>
        </p:nvSpPr>
        <p:spPr>
          <a:xfrm>
            <a:off x="720000" y="2160000"/>
            <a:ext cx="8143347" cy="5633235"/>
          </a:xfrm>
          <a:prstGeom prst="rect">
            <a:avLst/>
          </a:prstGeom>
        </p:spPr>
        <p:txBody>
          <a:bodyPr wrap="square" lIns="0" tIns="0" rIns="0" bIns="0" anchor="t">
            <a:no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828254">
              <a:lnSpc>
                <a:spcPct val="120000"/>
              </a:lnSpc>
              <a:spcAft>
                <a:spcPts val="2000"/>
              </a:spcAft>
              <a:buNone/>
            </a:pPr>
            <a:r>
              <a:rPr lang="en-GB" sz="2800">
                <a:solidFill>
                  <a:srgbClr val="4E226B"/>
                </a:solidFill>
                <a:latin typeface="Arial" panose="020B0604020202020204"/>
              </a:rPr>
              <a:t>Where a development meets the criteria of </a:t>
            </a:r>
            <a:r>
              <a:rPr lang="en-GB" sz="2800" b="1">
                <a:solidFill>
                  <a:srgbClr val="4E226B"/>
                </a:solidFill>
                <a:latin typeface="Arial" panose="020B0604020202020204"/>
              </a:rPr>
              <a:t>Build to Rent, </a:t>
            </a:r>
            <a:r>
              <a:rPr lang="en-GB" sz="2800">
                <a:solidFill>
                  <a:srgbClr val="4E226B"/>
                </a:solidFill>
                <a:latin typeface="Arial" panose="020B0604020202020204"/>
              </a:rPr>
              <a:t>affordable housing offer can be Discount Market Rent (DMR) at genuinely affordable rent – preferably </a:t>
            </a:r>
            <a:r>
              <a:rPr lang="en-GB" sz="2800" b="1">
                <a:solidFill>
                  <a:srgbClr val="4E226B"/>
                </a:solidFill>
                <a:latin typeface="Arial" panose="020B0604020202020204"/>
              </a:rPr>
              <a:t>London Living Rent. </a:t>
            </a:r>
          </a:p>
          <a:p>
            <a:pPr marL="0" indent="0" defTabSz="1828254">
              <a:lnSpc>
                <a:spcPct val="120000"/>
              </a:lnSpc>
              <a:spcAft>
                <a:spcPts val="2000"/>
              </a:spcAft>
              <a:buNone/>
            </a:pPr>
            <a:r>
              <a:rPr lang="en-GB" sz="2800" b="1">
                <a:solidFill>
                  <a:srgbClr val="4E226B"/>
                </a:solidFill>
                <a:latin typeface="Arial" panose="020B0604020202020204"/>
              </a:rPr>
              <a:t>London Plan expects at least 30% at LLR, remaining 70% at a range of genuinely affordable rents. </a:t>
            </a:r>
          </a:p>
          <a:p>
            <a:pPr marL="0" indent="0" defTabSz="1828254">
              <a:lnSpc>
                <a:spcPct val="120000"/>
              </a:lnSpc>
              <a:spcAft>
                <a:spcPts val="2000"/>
              </a:spcAft>
              <a:buNone/>
            </a:pPr>
            <a:r>
              <a:rPr lang="en-GB" sz="2800">
                <a:solidFill>
                  <a:srgbClr val="4E226B"/>
                </a:solidFill>
                <a:latin typeface="Arial" panose="020B0604020202020204"/>
              </a:rPr>
              <a:t>Fast track route applies</a:t>
            </a:r>
          </a:p>
          <a:p>
            <a:pPr marL="0" indent="0" defTabSz="1828254">
              <a:lnSpc>
                <a:spcPct val="120000"/>
              </a:lnSpc>
              <a:spcAft>
                <a:spcPts val="2000"/>
              </a:spcAft>
              <a:buNone/>
            </a:pPr>
            <a:r>
              <a:rPr lang="en-GB" sz="2800">
                <a:solidFill>
                  <a:srgbClr val="4E226B"/>
                </a:solidFill>
                <a:latin typeface="Arial" panose="020B0604020202020204"/>
              </a:rPr>
              <a:t>If definition of Build to Rent is not met, scheme will be treated as ‘build for sale’ for the purposes of determining affordable housing. </a:t>
            </a:r>
          </a:p>
          <a:p>
            <a:pPr marL="0" indent="0" defTabSz="1828254">
              <a:lnSpc>
                <a:spcPct val="120000"/>
              </a:lnSpc>
              <a:spcAft>
                <a:spcPts val="2000"/>
              </a:spcAft>
              <a:buNone/>
            </a:pPr>
            <a:endParaRPr lang="en-GB" sz="2800">
              <a:solidFill>
                <a:srgbClr val="4E226B"/>
              </a:solidFill>
              <a:latin typeface="Arial" panose="020B0604020202020204"/>
            </a:endParaRPr>
          </a:p>
        </p:txBody>
      </p:sp>
      <p:pic>
        <p:nvPicPr>
          <p:cNvPr id="25" name="Picture 24">
            <a:extLst>
              <a:ext uri="{FF2B5EF4-FFF2-40B4-BE49-F238E27FC236}">
                <a16:creationId xmlns:a16="http://schemas.microsoft.com/office/drawing/2014/main" id="{1C9EF3FB-739F-5B23-17A3-E33CDEB71770}"/>
              </a:ext>
            </a:extLst>
          </p:cNvPr>
          <p:cNvPicPr>
            <a:picLocks noChangeAspect="1"/>
          </p:cNvPicPr>
          <p:nvPr/>
        </p:nvPicPr>
        <p:blipFill>
          <a:blip r:embed="rId2"/>
          <a:stretch>
            <a:fillRect/>
          </a:stretch>
        </p:blipFill>
        <p:spPr>
          <a:xfrm>
            <a:off x="15588000" y="8532000"/>
            <a:ext cx="2015903" cy="1122059"/>
          </a:xfrm>
          <a:prstGeom prst="rect">
            <a:avLst/>
          </a:prstGeom>
        </p:spPr>
      </p:pic>
      <p:pic>
        <p:nvPicPr>
          <p:cNvPr id="5" name="Picture 4" descr="A picture containing text, tableware, dishware, plate&#10;&#10;Description automatically generated">
            <a:extLst>
              <a:ext uri="{FF2B5EF4-FFF2-40B4-BE49-F238E27FC236}">
                <a16:creationId xmlns:a16="http://schemas.microsoft.com/office/drawing/2014/main" id="{593160A4-44F9-9B9F-A36A-48AD75086BEA}"/>
              </a:ext>
            </a:extLst>
          </p:cNvPr>
          <p:cNvPicPr>
            <a:picLocks noChangeAspect="1"/>
          </p:cNvPicPr>
          <p:nvPr/>
        </p:nvPicPr>
        <p:blipFill>
          <a:blip r:embed="rId3"/>
          <a:stretch>
            <a:fillRect/>
          </a:stretch>
        </p:blipFill>
        <p:spPr>
          <a:xfrm>
            <a:off x="15060593" y="447933"/>
            <a:ext cx="2825871" cy="1073910"/>
          </a:xfrm>
          <a:prstGeom prst="rect">
            <a:avLst/>
          </a:prstGeom>
        </p:spPr>
      </p:pic>
      <p:sp>
        <p:nvSpPr>
          <p:cNvPr id="8" name="Inhaltsplatzhalter 4">
            <a:extLst>
              <a:ext uri="{FF2B5EF4-FFF2-40B4-BE49-F238E27FC236}">
                <a16:creationId xmlns:a16="http://schemas.microsoft.com/office/drawing/2014/main" id="{6F5B5482-542A-40EC-8EBC-9875515F161D}"/>
              </a:ext>
            </a:extLst>
          </p:cNvPr>
          <p:cNvSpPr txBox="1">
            <a:spLocks/>
          </p:cNvSpPr>
          <p:nvPr/>
        </p:nvSpPr>
        <p:spPr>
          <a:xfrm>
            <a:off x="9436054" y="1943285"/>
            <a:ext cx="6896324" cy="5220836"/>
          </a:xfrm>
          <a:prstGeom prst="rect">
            <a:avLst/>
          </a:prstGeom>
        </p:spPr>
        <p:txBody>
          <a:bodyPr wrap="square" lIns="0" tIns="0" rIns="0" bIns="0" anchor="t">
            <a:no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828254">
              <a:lnSpc>
                <a:spcPct val="120000"/>
              </a:lnSpc>
              <a:spcAft>
                <a:spcPts val="2000"/>
              </a:spcAft>
              <a:buNone/>
            </a:pPr>
            <a:endParaRPr lang="en-US" sz="2800" b="1">
              <a:solidFill>
                <a:srgbClr val="4E226B"/>
              </a:solidFill>
              <a:latin typeface="Arial" panose="020B0604020202020204"/>
            </a:endParaRPr>
          </a:p>
        </p:txBody>
      </p:sp>
      <p:sp>
        <p:nvSpPr>
          <p:cNvPr id="10" name="Inhaltsplatzhalter 4">
            <a:extLst>
              <a:ext uri="{FF2B5EF4-FFF2-40B4-BE49-F238E27FC236}">
                <a16:creationId xmlns:a16="http://schemas.microsoft.com/office/drawing/2014/main" id="{454DB446-619C-4713-B959-361C6528E136}"/>
              </a:ext>
            </a:extLst>
          </p:cNvPr>
          <p:cNvSpPr txBox="1">
            <a:spLocks/>
          </p:cNvSpPr>
          <p:nvPr/>
        </p:nvSpPr>
        <p:spPr>
          <a:xfrm>
            <a:off x="9360000" y="2160000"/>
            <a:ext cx="8143347" cy="5633235"/>
          </a:xfrm>
          <a:prstGeom prst="rect">
            <a:avLst/>
          </a:prstGeom>
        </p:spPr>
        <p:txBody>
          <a:bodyPr wrap="square" lIns="0" tIns="0" rIns="0" bIns="0" anchor="t">
            <a:no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828254">
              <a:lnSpc>
                <a:spcPct val="120000"/>
              </a:lnSpc>
              <a:spcAft>
                <a:spcPts val="2000"/>
              </a:spcAft>
              <a:buNone/>
            </a:pPr>
            <a:r>
              <a:rPr lang="en-GB" sz="2800">
                <a:solidFill>
                  <a:srgbClr val="4E226B"/>
                </a:solidFill>
                <a:latin typeface="Arial" panose="020B0604020202020204"/>
              </a:rPr>
              <a:t>DMR must be managed by Built to Rent provider and delivered </a:t>
            </a:r>
            <a:r>
              <a:rPr lang="en-GB" sz="2800" i="1">
                <a:solidFill>
                  <a:srgbClr val="4E226B"/>
                </a:solidFill>
                <a:latin typeface="Arial" panose="020B0604020202020204"/>
              </a:rPr>
              <a:t>without grant.</a:t>
            </a:r>
          </a:p>
          <a:p>
            <a:pPr marL="0" indent="0" defTabSz="1828254">
              <a:lnSpc>
                <a:spcPct val="120000"/>
              </a:lnSpc>
              <a:spcAft>
                <a:spcPts val="2000"/>
              </a:spcAft>
              <a:buNone/>
            </a:pPr>
            <a:r>
              <a:rPr lang="en-GB" sz="2800">
                <a:solidFill>
                  <a:srgbClr val="4E226B"/>
                </a:solidFill>
                <a:latin typeface="Arial" panose="020B0604020202020204"/>
              </a:rPr>
              <a:t>There is no requirement to be a Local Authority or RP to deliver of manage intermediate rented homes delivered without grant.</a:t>
            </a:r>
          </a:p>
          <a:p>
            <a:pPr marL="0" indent="0" defTabSz="1828254">
              <a:lnSpc>
                <a:spcPct val="120000"/>
              </a:lnSpc>
              <a:spcAft>
                <a:spcPts val="2000"/>
              </a:spcAft>
              <a:buNone/>
            </a:pPr>
            <a:r>
              <a:rPr lang="en-GB" sz="2800">
                <a:solidFill>
                  <a:srgbClr val="4E226B"/>
                </a:solidFill>
                <a:latin typeface="Arial" panose="020B0604020202020204"/>
              </a:rPr>
              <a:t>Tenure blind approach required.</a:t>
            </a:r>
          </a:p>
          <a:p>
            <a:pPr marL="0" indent="0" defTabSz="1828254">
              <a:lnSpc>
                <a:spcPct val="120000"/>
              </a:lnSpc>
              <a:spcAft>
                <a:spcPts val="2000"/>
              </a:spcAft>
              <a:buNone/>
            </a:pPr>
            <a:r>
              <a:rPr lang="en-GB" sz="2800">
                <a:solidFill>
                  <a:srgbClr val="4E226B"/>
                </a:solidFill>
                <a:latin typeface="Arial" panose="020B0604020202020204"/>
              </a:rPr>
              <a:t>In all cases, must fully meet the definition of intermediate housing and be affordable to those eligible for intermediate rented housing in London- using Mayor’s guidance. </a:t>
            </a:r>
          </a:p>
          <a:p>
            <a:pPr marL="0" indent="0" defTabSz="1828254">
              <a:lnSpc>
                <a:spcPct val="120000"/>
              </a:lnSpc>
              <a:spcAft>
                <a:spcPts val="2000"/>
              </a:spcAft>
              <a:buNone/>
            </a:pPr>
            <a:endParaRPr lang="en-GB" sz="2800">
              <a:solidFill>
                <a:srgbClr val="4E226B"/>
              </a:solidFill>
              <a:latin typeface="Arial" panose="020B0604020202020204"/>
            </a:endParaRPr>
          </a:p>
        </p:txBody>
      </p:sp>
      <p:sp>
        <p:nvSpPr>
          <p:cNvPr id="9" name="Rectangle 8">
            <a:extLst>
              <a:ext uri="{FF2B5EF4-FFF2-40B4-BE49-F238E27FC236}">
                <a16:creationId xmlns:a16="http://schemas.microsoft.com/office/drawing/2014/main" id="{678730AC-AE59-4CAA-9AED-C58C3EF3AB93}"/>
              </a:ext>
            </a:extLst>
          </p:cNvPr>
          <p:cNvSpPr/>
          <p:nvPr/>
        </p:nvSpPr>
        <p:spPr>
          <a:xfrm>
            <a:off x="708600" y="717271"/>
            <a:ext cx="16895303" cy="923330"/>
          </a:xfrm>
          <a:prstGeom prst="rect">
            <a:avLst/>
          </a:prstGeom>
        </p:spPr>
        <p:txBody>
          <a:bodyPr wrap="square" lIns="0" tIns="0" rIns="0" bIns="0" anchor="ctr">
            <a:spAutoFit/>
          </a:bodyPr>
          <a:lstStyle/>
          <a:p>
            <a:pPr defTabSz="1828800"/>
            <a:r>
              <a:rPr lang="en-US" sz="6000" b="1">
                <a:solidFill>
                  <a:srgbClr val="E93081"/>
                </a:solidFill>
                <a:latin typeface="Arial" panose="020B0604020202020204"/>
              </a:rPr>
              <a:t>New Local Plan: Other Housing</a:t>
            </a:r>
            <a:endParaRPr lang="en-US" sz="6000" b="1" spc="1200">
              <a:solidFill>
                <a:srgbClr val="E93081"/>
              </a:solidFill>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4236265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1C9EF3FB-739F-5B23-17A3-E33CDEB71770}"/>
              </a:ext>
            </a:extLst>
          </p:cNvPr>
          <p:cNvPicPr>
            <a:picLocks noChangeAspect="1"/>
          </p:cNvPicPr>
          <p:nvPr/>
        </p:nvPicPr>
        <p:blipFill>
          <a:blip r:embed="rId2"/>
          <a:stretch>
            <a:fillRect/>
          </a:stretch>
        </p:blipFill>
        <p:spPr>
          <a:xfrm>
            <a:off x="15588000" y="8532000"/>
            <a:ext cx="2015903" cy="1122059"/>
          </a:xfrm>
          <a:prstGeom prst="rect">
            <a:avLst/>
          </a:prstGeom>
        </p:spPr>
      </p:pic>
      <p:sp>
        <p:nvSpPr>
          <p:cNvPr id="2" name="Rectangle 1">
            <a:extLst>
              <a:ext uri="{FF2B5EF4-FFF2-40B4-BE49-F238E27FC236}">
                <a16:creationId xmlns:a16="http://schemas.microsoft.com/office/drawing/2014/main" id="{A28D4BE3-0B72-46FB-95C8-91F307135877}"/>
              </a:ext>
            </a:extLst>
          </p:cNvPr>
          <p:cNvSpPr/>
          <p:nvPr/>
        </p:nvSpPr>
        <p:spPr>
          <a:xfrm>
            <a:off x="15438474" y="8345303"/>
            <a:ext cx="2165429" cy="1495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Inhaltsplatzhalter 4">
            <a:extLst>
              <a:ext uri="{FF2B5EF4-FFF2-40B4-BE49-F238E27FC236}">
                <a16:creationId xmlns:a16="http://schemas.microsoft.com/office/drawing/2014/main" id="{474E7A31-A7F3-411C-95D0-C784194C1AE7}"/>
              </a:ext>
            </a:extLst>
          </p:cNvPr>
          <p:cNvSpPr txBox="1">
            <a:spLocks/>
          </p:cNvSpPr>
          <p:nvPr/>
        </p:nvSpPr>
        <p:spPr>
          <a:xfrm>
            <a:off x="720000" y="2160000"/>
            <a:ext cx="8143347" cy="5633235"/>
          </a:xfrm>
          <a:prstGeom prst="rect">
            <a:avLst/>
          </a:prstGeom>
          <a:solidFill>
            <a:schemeClr val="bg1"/>
          </a:solidFill>
        </p:spPr>
        <p:txBody>
          <a:bodyPr wrap="square" lIns="0" tIns="0" rIns="0" bIns="0" anchor="t">
            <a:no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828254">
              <a:lnSpc>
                <a:spcPct val="120000"/>
              </a:lnSpc>
              <a:spcAft>
                <a:spcPts val="2000"/>
              </a:spcAft>
              <a:buNone/>
            </a:pPr>
            <a:r>
              <a:rPr lang="en-GB" sz="2800" dirty="0">
                <a:solidFill>
                  <a:srgbClr val="4E226B"/>
                </a:solidFill>
                <a:latin typeface="Arial" panose="020B0604020202020204"/>
              </a:rPr>
              <a:t>Where a development meets the criteria of </a:t>
            </a:r>
            <a:r>
              <a:rPr lang="en-GB" sz="2800" b="1" dirty="0">
                <a:solidFill>
                  <a:srgbClr val="4E226B"/>
                </a:solidFill>
                <a:latin typeface="Arial" panose="020B0604020202020204"/>
              </a:rPr>
              <a:t>Build to Rent, </a:t>
            </a:r>
            <a:r>
              <a:rPr lang="en-GB" sz="2800" dirty="0">
                <a:solidFill>
                  <a:srgbClr val="4E226B"/>
                </a:solidFill>
                <a:latin typeface="Arial" panose="020B0604020202020204"/>
              </a:rPr>
              <a:t>affordable housing offer can be Discount Market Rent (DMR) at genuinely affordable rent – preferably </a:t>
            </a:r>
            <a:r>
              <a:rPr lang="en-GB" sz="2800" b="1" dirty="0">
                <a:solidFill>
                  <a:srgbClr val="4E226B"/>
                </a:solidFill>
                <a:latin typeface="Arial" panose="020B0604020202020204"/>
              </a:rPr>
              <a:t>London Living Rent. </a:t>
            </a:r>
          </a:p>
          <a:p>
            <a:pPr marL="0" indent="0" defTabSz="1828254">
              <a:lnSpc>
                <a:spcPct val="120000"/>
              </a:lnSpc>
              <a:spcAft>
                <a:spcPts val="2000"/>
              </a:spcAft>
              <a:buNone/>
            </a:pPr>
            <a:r>
              <a:rPr lang="en-GB" sz="2800" b="1" dirty="0">
                <a:solidFill>
                  <a:srgbClr val="4E226B"/>
                </a:solidFill>
                <a:latin typeface="Arial" panose="020B0604020202020204"/>
              </a:rPr>
              <a:t>London Plan expects at least 30% at LLR, remaining 70% at a range of genuinely affordable rents. </a:t>
            </a:r>
          </a:p>
          <a:p>
            <a:pPr marL="0" indent="0" defTabSz="1828254">
              <a:lnSpc>
                <a:spcPct val="120000"/>
              </a:lnSpc>
              <a:spcAft>
                <a:spcPts val="2000"/>
              </a:spcAft>
              <a:buNone/>
            </a:pPr>
            <a:r>
              <a:rPr lang="en-GB" sz="2800" dirty="0">
                <a:solidFill>
                  <a:srgbClr val="4E226B"/>
                </a:solidFill>
                <a:latin typeface="Arial" panose="020B0604020202020204"/>
              </a:rPr>
              <a:t>Fast track route applies</a:t>
            </a:r>
          </a:p>
          <a:p>
            <a:pPr marL="0" indent="0" defTabSz="1828254">
              <a:lnSpc>
                <a:spcPct val="120000"/>
              </a:lnSpc>
              <a:spcAft>
                <a:spcPts val="2000"/>
              </a:spcAft>
              <a:buNone/>
            </a:pPr>
            <a:r>
              <a:rPr lang="en-GB" sz="2800" dirty="0">
                <a:solidFill>
                  <a:srgbClr val="4E226B"/>
                </a:solidFill>
                <a:latin typeface="Arial" panose="020B0604020202020204"/>
              </a:rPr>
              <a:t>If definition of Build to Rent is not met, scheme will be treated as ‘build for sale’ for the purposes of determining affordable housing. </a:t>
            </a:r>
          </a:p>
          <a:p>
            <a:pPr marL="0" indent="0" defTabSz="1828254">
              <a:lnSpc>
                <a:spcPct val="120000"/>
              </a:lnSpc>
              <a:spcAft>
                <a:spcPts val="2000"/>
              </a:spcAft>
              <a:buNone/>
            </a:pPr>
            <a:endParaRPr lang="en-GB" sz="2800" dirty="0">
              <a:solidFill>
                <a:srgbClr val="4E226B"/>
              </a:solidFill>
              <a:latin typeface="Arial" panose="020B0604020202020204"/>
            </a:endParaRPr>
          </a:p>
        </p:txBody>
      </p:sp>
      <p:pic>
        <p:nvPicPr>
          <p:cNvPr id="5" name="Picture 4" descr="A picture containing text, tableware, dishware, plate&#10;&#10;Description automatically generated">
            <a:extLst>
              <a:ext uri="{FF2B5EF4-FFF2-40B4-BE49-F238E27FC236}">
                <a16:creationId xmlns:a16="http://schemas.microsoft.com/office/drawing/2014/main" id="{593160A4-44F9-9B9F-A36A-48AD75086BEA}"/>
              </a:ext>
            </a:extLst>
          </p:cNvPr>
          <p:cNvPicPr>
            <a:picLocks noChangeAspect="1"/>
          </p:cNvPicPr>
          <p:nvPr/>
        </p:nvPicPr>
        <p:blipFill>
          <a:blip r:embed="rId3"/>
          <a:stretch>
            <a:fillRect/>
          </a:stretch>
        </p:blipFill>
        <p:spPr>
          <a:xfrm>
            <a:off x="15060593" y="447933"/>
            <a:ext cx="2825871" cy="1073910"/>
          </a:xfrm>
          <a:prstGeom prst="rect">
            <a:avLst/>
          </a:prstGeom>
        </p:spPr>
      </p:pic>
      <p:sp>
        <p:nvSpPr>
          <p:cNvPr id="8" name="Inhaltsplatzhalter 4">
            <a:extLst>
              <a:ext uri="{FF2B5EF4-FFF2-40B4-BE49-F238E27FC236}">
                <a16:creationId xmlns:a16="http://schemas.microsoft.com/office/drawing/2014/main" id="{6F5B5482-542A-40EC-8EBC-9875515F161D}"/>
              </a:ext>
            </a:extLst>
          </p:cNvPr>
          <p:cNvSpPr txBox="1">
            <a:spLocks/>
          </p:cNvSpPr>
          <p:nvPr/>
        </p:nvSpPr>
        <p:spPr>
          <a:xfrm>
            <a:off x="9436054" y="1943285"/>
            <a:ext cx="6896324" cy="5220836"/>
          </a:xfrm>
          <a:prstGeom prst="rect">
            <a:avLst/>
          </a:prstGeom>
        </p:spPr>
        <p:txBody>
          <a:bodyPr wrap="square" lIns="0" tIns="0" rIns="0" bIns="0" anchor="t">
            <a:no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828254">
              <a:lnSpc>
                <a:spcPct val="120000"/>
              </a:lnSpc>
              <a:spcAft>
                <a:spcPts val="2000"/>
              </a:spcAft>
              <a:buNone/>
            </a:pPr>
            <a:endParaRPr lang="en-US" sz="2800" b="1">
              <a:solidFill>
                <a:srgbClr val="4E226B"/>
              </a:solidFill>
              <a:latin typeface="Arial" panose="020B0604020202020204"/>
            </a:endParaRPr>
          </a:p>
        </p:txBody>
      </p:sp>
      <p:sp>
        <p:nvSpPr>
          <p:cNvPr id="9" name="Rectangle 8">
            <a:extLst>
              <a:ext uri="{FF2B5EF4-FFF2-40B4-BE49-F238E27FC236}">
                <a16:creationId xmlns:a16="http://schemas.microsoft.com/office/drawing/2014/main" id="{678730AC-AE59-4CAA-9AED-C58C3EF3AB93}"/>
              </a:ext>
            </a:extLst>
          </p:cNvPr>
          <p:cNvSpPr/>
          <p:nvPr/>
        </p:nvSpPr>
        <p:spPr>
          <a:xfrm>
            <a:off x="708600" y="717271"/>
            <a:ext cx="16895303" cy="923330"/>
          </a:xfrm>
          <a:prstGeom prst="rect">
            <a:avLst/>
          </a:prstGeom>
        </p:spPr>
        <p:txBody>
          <a:bodyPr wrap="square" lIns="0" tIns="0" rIns="0" bIns="0" anchor="ctr">
            <a:spAutoFit/>
          </a:bodyPr>
          <a:lstStyle/>
          <a:p>
            <a:pPr defTabSz="1828800"/>
            <a:r>
              <a:rPr lang="en-US" sz="6000" b="1">
                <a:solidFill>
                  <a:srgbClr val="E93081"/>
                </a:solidFill>
                <a:latin typeface="Arial" panose="020B0604020202020204"/>
              </a:rPr>
              <a:t>New Local Plan: Other Housing</a:t>
            </a:r>
            <a:endParaRPr lang="en-US" sz="6000" b="1" spc="1200">
              <a:solidFill>
                <a:srgbClr val="E93081"/>
              </a:solidFill>
              <a:latin typeface="Roboto Light" panose="02000000000000000000" pitchFamily="2" charset="0"/>
              <a:ea typeface="Roboto Light" panose="02000000000000000000" pitchFamily="2" charset="0"/>
            </a:endParaRPr>
          </a:p>
        </p:txBody>
      </p:sp>
      <p:graphicFrame>
        <p:nvGraphicFramePr>
          <p:cNvPr id="11" name="Table 5">
            <a:extLst>
              <a:ext uri="{FF2B5EF4-FFF2-40B4-BE49-F238E27FC236}">
                <a16:creationId xmlns:a16="http://schemas.microsoft.com/office/drawing/2014/main" id="{089B56F8-2928-4D8D-8821-1DD16AB6898C}"/>
              </a:ext>
            </a:extLst>
          </p:cNvPr>
          <p:cNvGraphicFramePr>
            <a:graphicFrameLocks noGrp="1"/>
          </p:cNvGraphicFramePr>
          <p:nvPr>
            <p:extLst>
              <p:ext uri="{D42A27DB-BD31-4B8C-83A1-F6EECF244321}">
                <p14:modId xmlns:p14="http://schemas.microsoft.com/office/powerpoint/2010/main" val="3419779179"/>
              </p:ext>
            </p:extLst>
          </p:nvPr>
        </p:nvGraphicFramePr>
        <p:xfrm>
          <a:off x="9424655" y="2324974"/>
          <a:ext cx="8131947" cy="6355080"/>
        </p:xfrm>
        <a:graphic>
          <a:graphicData uri="http://schemas.openxmlformats.org/drawingml/2006/table">
            <a:tbl>
              <a:tblPr firstRow="1" bandRow="1">
                <a:tableStyleId>{5C22544A-7EE6-4342-B048-85BDC9FD1C3A}</a:tableStyleId>
              </a:tblPr>
              <a:tblGrid>
                <a:gridCol w="672726">
                  <a:extLst>
                    <a:ext uri="{9D8B030D-6E8A-4147-A177-3AD203B41FA5}">
                      <a16:colId xmlns:a16="http://schemas.microsoft.com/office/drawing/2014/main" val="3090119643"/>
                    </a:ext>
                  </a:extLst>
                </a:gridCol>
                <a:gridCol w="2486407">
                  <a:extLst>
                    <a:ext uri="{9D8B030D-6E8A-4147-A177-3AD203B41FA5}">
                      <a16:colId xmlns:a16="http://schemas.microsoft.com/office/drawing/2014/main" val="1757878012"/>
                    </a:ext>
                  </a:extLst>
                </a:gridCol>
                <a:gridCol w="2486407">
                  <a:extLst>
                    <a:ext uri="{9D8B030D-6E8A-4147-A177-3AD203B41FA5}">
                      <a16:colId xmlns:a16="http://schemas.microsoft.com/office/drawing/2014/main" val="2284110031"/>
                    </a:ext>
                  </a:extLst>
                </a:gridCol>
                <a:gridCol w="2486407">
                  <a:extLst>
                    <a:ext uri="{9D8B030D-6E8A-4147-A177-3AD203B41FA5}">
                      <a16:colId xmlns:a16="http://schemas.microsoft.com/office/drawing/2014/main" val="638101750"/>
                    </a:ext>
                  </a:extLst>
                </a:gridCol>
              </a:tblGrid>
              <a:tr h="370840">
                <a:tc>
                  <a:txBody>
                    <a:bodyPr/>
                    <a:lstStyle/>
                    <a:p>
                      <a:endParaRPr lang="en-GB"/>
                    </a:p>
                  </a:txBody>
                  <a:tcPr/>
                </a:tc>
                <a:tc>
                  <a:txBody>
                    <a:bodyPr/>
                    <a:lstStyle/>
                    <a:p>
                      <a:r>
                        <a:rPr lang="en-GB"/>
                        <a:t>Year</a:t>
                      </a:r>
                    </a:p>
                  </a:txBody>
                  <a:tcPr/>
                </a:tc>
                <a:tc>
                  <a:txBody>
                    <a:bodyPr/>
                    <a:lstStyle/>
                    <a:p>
                      <a:r>
                        <a:rPr lang="en-GB"/>
                        <a:t>DMR</a:t>
                      </a:r>
                    </a:p>
                  </a:txBody>
                  <a:tcPr/>
                </a:tc>
                <a:tc>
                  <a:txBody>
                    <a:bodyPr/>
                    <a:lstStyle/>
                    <a:p>
                      <a:r>
                        <a:rPr lang="en-GB"/>
                        <a:t>Total Affordable Homes</a:t>
                      </a:r>
                    </a:p>
                  </a:txBody>
                  <a:tcPr/>
                </a:tc>
                <a:extLst>
                  <a:ext uri="{0D108BD9-81ED-4DB2-BD59-A6C34878D82A}">
                    <a16:rowId xmlns:a16="http://schemas.microsoft.com/office/drawing/2014/main" val="2583693981"/>
                  </a:ext>
                </a:extLst>
              </a:tr>
              <a:tr h="370840">
                <a:tc rowSpan="6">
                  <a:txBody>
                    <a:bodyPr/>
                    <a:lstStyle/>
                    <a:p>
                      <a:pPr algn="ctr"/>
                      <a:r>
                        <a:rPr lang="en-GB"/>
                        <a:t>Completed</a:t>
                      </a:r>
                    </a:p>
                  </a:txBody>
                  <a:tcPr vert="vert270" anchor="ctr"/>
                </a:tc>
                <a:tc>
                  <a:txBody>
                    <a:bodyPr/>
                    <a:lstStyle/>
                    <a:p>
                      <a:r>
                        <a:rPr lang="en-GB"/>
                        <a:t>2017/18</a:t>
                      </a:r>
                    </a:p>
                  </a:txBody>
                  <a:tcPr/>
                </a:tc>
                <a:tc>
                  <a:txBody>
                    <a:bodyPr/>
                    <a:lstStyle/>
                    <a:p>
                      <a:endParaRPr lang="en-GB"/>
                    </a:p>
                  </a:txBody>
                  <a:tcPr/>
                </a:tc>
                <a:tc>
                  <a:txBody>
                    <a:bodyPr/>
                    <a:lstStyle/>
                    <a:p>
                      <a:r>
                        <a:rPr lang="en-GB"/>
                        <a:t>151</a:t>
                      </a:r>
                    </a:p>
                  </a:txBody>
                  <a:tcPr/>
                </a:tc>
                <a:extLst>
                  <a:ext uri="{0D108BD9-81ED-4DB2-BD59-A6C34878D82A}">
                    <a16:rowId xmlns:a16="http://schemas.microsoft.com/office/drawing/2014/main" val="4083112297"/>
                  </a:ext>
                </a:extLst>
              </a:tr>
              <a:tr h="370840">
                <a:tc vMerge="1">
                  <a:txBody>
                    <a:bodyPr/>
                    <a:lstStyle/>
                    <a:p>
                      <a:endParaRPr lang="en-GB"/>
                    </a:p>
                  </a:txBody>
                  <a:tcPr/>
                </a:tc>
                <a:tc>
                  <a:txBody>
                    <a:bodyPr/>
                    <a:lstStyle/>
                    <a:p>
                      <a:r>
                        <a:rPr lang="en-GB"/>
                        <a:t>2018/19</a:t>
                      </a:r>
                    </a:p>
                  </a:txBody>
                  <a:tcPr/>
                </a:tc>
                <a:tc>
                  <a:txBody>
                    <a:bodyPr/>
                    <a:lstStyle/>
                    <a:p>
                      <a:endParaRPr lang="en-GB"/>
                    </a:p>
                  </a:txBody>
                  <a:tcPr/>
                </a:tc>
                <a:tc>
                  <a:txBody>
                    <a:bodyPr/>
                    <a:lstStyle/>
                    <a:p>
                      <a:r>
                        <a:rPr lang="en-GB"/>
                        <a:t>199</a:t>
                      </a:r>
                    </a:p>
                  </a:txBody>
                  <a:tcPr/>
                </a:tc>
                <a:extLst>
                  <a:ext uri="{0D108BD9-81ED-4DB2-BD59-A6C34878D82A}">
                    <a16:rowId xmlns:a16="http://schemas.microsoft.com/office/drawing/2014/main" val="3330368157"/>
                  </a:ext>
                </a:extLst>
              </a:tr>
              <a:tr h="370840">
                <a:tc vMerge="1">
                  <a:txBody>
                    <a:bodyPr/>
                    <a:lstStyle/>
                    <a:p>
                      <a:endParaRPr lang="en-GB"/>
                    </a:p>
                  </a:txBody>
                  <a:tcPr/>
                </a:tc>
                <a:tc>
                  <a:txBody>
                    <a:bodyPr/>
                    <a:lstStyle/>
                    <a:p>
                      <a:r>
                        <a:rPr lang="en-GB"/>
                        <a:t>2019/20</a:t>
                      </a:r>
                    </a:p>
                  </a:txBody>
                  <a:tcPr/>
                </a:tc>
                <a:tc>
                  <a:txBody>
                    <a:bodyPr/>
                    <a:lstStyle/>
                    <a:p>
                      <a:endParaRPr lang="en-GB"/>
                    </a:p>
                  </a:txBody>
                  <a:tcPr/>
                </a:tc>
                <a:tc>
                  <a:txBody>
                    <a:bodyPr/>
                    <a:lstStyle/>
                    <a:p>
                      <a:r>
                        <a:rPr lang="en-GB"/>
                        <a:t>186</a:t>
                      </a:r>
                    </a:p>
                  </a:txBody>
                  <a:tcPr/>
                </a:tc>
                <a:extLst>
                  <a:ext uri="{0D108BD9-81ED-4DB2-BD59-A6C34878D82A}">
                    <a16:rowId xmlns:a16="http://schemas.microsoft.com/office/drawing/2014/main" val="1856347747"/>
                  </a:ext>
                </a:extLst>
              </a:tr>
              <a:tr h="370840">
                <a:tc vMerge="1">
                  <a:txBody>
                    <a:bodyPr/>
                    <a:lstStyle/>
                    <a:p>
                      <a:endParaRPr lang="en-GB"/>
                    </a:p>
                  </a:txBody>
                  <a:tcPr/>
                </a:tc>
                <a:tc>
                  <a:txBody>
                    <a:bodyPr/>
                    <a:lstStyle/>
                    <a:p>
                      <a:r>
                        <a:rPr lang="en-GB"/>
                        <a:t>2020/21</a:t>
                      </a:r>
                    </a:p>
                  </a:txBody>
                  <a:tcPr/>
                </a:tc>
                <a:tc>
                  <a:txBody>
                    <a:bodyPr/>
                    <a:lstStyle/>
                    <a:p>
                      <a:r>
                        <a:rPr lang="en-GB"/>
                        <a:t>111</a:t>
                      </a:r>
                    </a:p>
                  </a:txBody>
                  <a:tcPr/>
                </a:tc>
                <a:tc>
                  <a:txBody>
                    <a:bodyPr/>
                    <a:lstStyle/>
                    <a:p>
                      <a:r>
                        <a:rPr lang="en-GB"/>
                        <a:t>234</a:t>
                      </a:r>
                    </a:p>
                  </a:txBody>
                  <a:tcPr/>
                </a:tc>
                <a:extLst>
                  <a:ext uri="{0D108BD9-81ED-4DB2-BD59-A6C34878D82A}">
                    <a16:rowId xmlns:a16="http://schemas.microsoft.com/office/drawing/2014/main" val="3586906730"/>
                  </a:ext>
                </a:extLst>
              </a:tr>
              <a:tr h="370840">
                <a:tc vMerge="1">
                  <a:txBody>
                    <a:bodyPr/>
                    <a:lstStyle/>
                    <a:p>
                      <a:endParaRPr lang="en-GB"/>
                    </a:p>
                  </a:txBody>
                  <a:tcPr/>
                </a:tc>
                <a:tc>
                  <a:txBody>
                    <a:bodyPr/>
                    <a:lstStyle/>
                    <a:p>
                      <a:r>
                        <a:rPr lang="en-GB"/>
                        <a:t>2021/22</a:t>
                      </a:r>
                    </a:p>
                  </a:txBody>
                  <a:tcPr/>
                </a:tc>
                <a:tc>
                  <a:txBody>
                    <a:bodyPr/>
                    <a:lstStyle/>
                    <a:p>
                      <a:endParaRPr lang="en-GB"/>
                    </a:p>
                  </a:txBody>
                  <a:tcPr/>
                </a:tc>
                <a:tc>
                  <a:txBody>
                    <a:bodyPr/>
                    <a:lstStyle/>
                    <a:p>
                      <a:r>
                        <a:rPr lang="en-GB"/>
                        <a:t>83</a:t>
                      </a:r>
                    </a:p>
                  </a:txBody>
                  <a:tcPr/>
                </a:tc>
                <a:extLst>
                  <a:ext uri="{0D108BD9-81ED-4DB2-BD59-A6C34878D82A}">
                    <a16:rowId xmlns:a16="http://schemas.microsoft.com/office/drawing/2014/main" val="1185094204"/>
                  </a:ext>
                </a:extLst>
              </a:tr>
              <a:tr h="370840">
                <a:tc vMerge="1">
                  <a:txBody>
                    <a:bodyPr/>
                    <a:lstStyle/>
                    <a:p>
                      <a:endParaRPr lang="en-GB"/>
                    </a:p>
                  </a:txBody>
                  <a:tcPr/>
                </a:tc>
                <a:tc>
                  <a:txBody>
                    <a:bodyPr/>
                    <a:lstStyle/>
                    <a:p>
                      <a:r>
                        <a:rPr lang="en-GB"/>
                        <a:t>Total</a:t>
                      </a:r>
                    </a:p>
                  </a:txBody>
                  <a:tcPr/>
                </a:tc>
                <a:tc>
                  <a:txBody>
                    <a:bodyPr/>
                    <a:lstStyle/>
                    <a:p>
                      <a:r>
                        <a:rPr lang="en-GB"/>
                        <a:t>111</a:t>
                      </a:r>
                    </a:p>
                  </a:txBody>
                  <a:tcPr/>
                </a:tc>
                <a:tc>
                  <a:txBody>
                    <a:bodyPr/>
                    <a:lstStyle/>
                    <a:p>
                      <a:r>
                        <a:rPr lang="en-GB"/>
                        <a:t>1153</a:t>
                      </a:r>
                    </a:p>
                  </a:txBody>
                  <a:tcPr/>
                </a:tc>
                <a:extLst>
                  <a:ext uri="{0D108BD9-81ED-4DB2-BD59-A6C34878D82A}">
                    <a16:rowId xmlns:a16="http://schemas.microsoft.com/office/drawing/2014/main" val="1867598348"/>
                  </a:ext>
                </a:extLst>
              </a:tr>
              <a:tr h="370840">
                <a:tc rowSpan="4">
                  <a:txBody>
                    <a:bodyPr/>
                    <a:lstStyle/>
                    <a:p>
                      <a:pPr algn="ctr"/>
                      <a:r>
                        <a:rPr lang="en-GB"/>
                        <a:t>Pipeline</a:t>
                      </a:r>
                    </a:p>
                  </a:txBody>
                  <a:tcPr vert="vert270" anchor="ctr"/>
                </a:tc>
                <a:tc>
                  <a:txBody>
                    <a:bodyPr/>
                    <a:lstStyle/>
                    <a:p>
                      <a:r>
                        <a:rPr lang="en-GB"/>
                        <a:t>Started</a:t>
                      </a:r>
                    </a:p>
                  </a:txBody>
                  <a:tcPr/>
                </a:tc>
                <a:tc>
                  <a:txBody>
                    <a:bodyPr/>
                    <a:lstStyle/>
                    <a:p>
                      <a:r>
                        <a:rPr lang="en-GB"/>
                        <a:t>99</a:t>
                      </a:r>
                    </a:p>
                  </a:txBody>
                  <a:tcPr/>
                </a:tc>
                <a:tc>
                  <a:txBody>
                    <a:bodyPr/>
                    <a:lstStyle/>
                    <a:p>
                      <a:r>
                        <a:rPr lang="en-GB"/>
                        <a:t>1775</a:t>
                      </a:r>
                    </a:p>
                  </a:txBody>
                  <a:tcPr/>
                </a:tc>
                <a:extLst>
                  <a:ext uri="{0D108BD9-81ED-4DB2-BD59-A6C34878D82A}">
                    <a16:rowId xmlns:a16="http://schemas.microsoft.com/office/drawing/2014/main" val="3394937918"/>
                  </a:ext>
                </a:extLst>
              </a:tr>
              <a:tr h="370840">
                <a:tc vMerge="1">
                  <a:txBody>
                    <a:bodyPr/>
                    <a:lstStyle/>
                    <a:p>
                      <a:endParaRPr lang="en-GB"/>
                    </a:p>
                  </a:txBody>
                  <a:tcPr/>
                </a:tc>
                <a:tc>
                  <a:txBody>
                    <a:bodyPr/>
                    <a:lstStyle/>
                    <a:p>
                      <a:r>
                        <a:rPr lang="en-GB"/>
                        <a:t>Permitted</a:t>
                      </a:r>
                    </a:p>
                  </a:txBody>
                  <a:tcPr/>
                </a:tc>
                <a:tc>
                  <a:txBody>
                    <a:bodyPr/>
                    <a:lstStyle/>
                    <a:p>
                      <a:endParaRPr lang="en-GB"/>
                    </a:p>
                  </a:txBody>
                  <a:tcPr/>
                </a:tc>
                <a:tc>
                  <a:txBody>
                    <a:bodyPr/>
                    <a:lstStyle/>
                    <a:p>
                      <a:r>
                        <a:rPr lang="en-GB"/>
                        <a:t>904</a:t>
                      </a:r>
                    </a:p>
                  </a:txBody>
                  <a:tcPr/>
                </a:tc>
                <a:extLst>
                  <a:ext uri="{0D108BD9-81ED-4DB2-BD59-A6C34878D82A}">
                    <a16:rowId xmlns:a16="http://schemas.microsoft.com/office/drawing/2014/main" val="836759897"/>
                  </a:ext>
                </a:extLst>
              </a:tr>
              <a:tr h="370840">
                <a:tc vMerge="1">
                  <a:txBody>
                    <a:bodyPr/>
                    <a:lstStyle/>
                    <a:p>
                      <a:endParaRPr lang="en-GB"/>
                    </a:p>
                  </a:txBody>
                  <a:tcPr/>
                </a:tc>
                <a:tc>
                  <a:txBody>
                    <a:bodyPr/>
                    <a:lstStyle/>
                    <a:p>
                      <a:r>
                        <a:rPr lang="en-GB"/>
                        <a:t>Resolution to grant</a:t>
                      </a:r>
                    </a:p>
                  </a:txBody>
                  <a:tcPr/>
                </a:tc>
                <a:tc>
                  <a:txBody>
                    <a:bodyPr/>
                    <a:lstStyle/>
                    <a:p>
                      <a:r>
                        <a:rPr lang="en-GB"/>
                        <a:t>17</a:t>
                      </a:r>
                    </a:p>
                  </a:txBody>
                  <a:tcPr/>
                </a:tc>
                <a:tc>
                  <a:txBody>
                    <a:bodyPr/>
                    <a:lstStyle/>
                    <a:p>
                      <a:r>
                        <a:rPr lang="en-GB"/>
                        <a:t>506</a:t>
                      </a:r>
                    </a:p>
                  </a:txBody>
                  <a:tcPr/>
                </a:tc>
                <a:extLst>
                  <a:ext uri="{0D108BD9-81ED-4DB2-BD59-A6C34878D82A}">
                    <a16:rowId xmlns:a16="http://schemas.microsoft.com/office/drawing/2014/main" val="2045661148"/>
                  </a:ext>
                </a:extLst>
              </a:tr>
              <a:tr h="370840">
                <a:tc vMerge="1">
                  <a:txBody>
                    <a:bodyPr/>
                    <a:lstStyle/>
                    <a:p>
                      <a:endParaRPr lang="en-GB"/>
                    </a:p>
                  </a:txBody>
                  <a:tcPr/>
                </a:tc>
                <a:tc>
                  <a:txBody>
                    <a:bodyPr/>
                    <a:lstStyle/>
                    <a:p>
                      <a:r>
                        <a:rPr lang="en-GB"/>
                        <a:t>Total</a:t>
                      </a:r>
                    </a:p>
                  </a:txBody>
                  <a:tcPr/>
                </a:tc>
                <a:tc>
                  <a:txBody>
                    <a:bodyPr/>
                    <a:lstStyle/>
                    <a:p>
                      <a:r>
                        <a:rPr lang="en-GB"/>
                        <a:t>116</a:t>
                      </a:r>
                    </a:p>
                  </a:txBody>
                  <a:tcPr/>
                </a:tc>
                <a:tc>
                  <a:txBody>
                    <a:bodyPr/>
                    <a:lstStyle/>
                    <a:p>
                      <a:r>
                        <a:rPr lang="en-GB"/>
                        <a:t>3185</a:t>
                      </a:r>
                    </a:p>
                  </a:txBody>
                  <a:tcPr/>
                </a:tc>
                <a:extLst>
                  <a:ext uri="{0D108BD9-81ED-4DB2-BD59-A6C34878D82A}">
                    <a16:rowId xmlns:a16="http://schemas.microsoft.com/office/drawing/2014/main" val="525572394"/>
                  </a:ext>
                </a:extLst>
              </a:tr>
            </a:tbl>
          </a:graphicData>
        </a:graphic>
      </p:graphicFrame>
    </p:spTree>
    <p:extLst>
      <p:ext uri="{BB962C8B-B14F-4D97-AF65-F5344CB8AC3E}">
        <p14:creationId xmlns:p14="http://schemas.microsoft.com/office/powerpoint/2010/main" val="727183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1C9EF3FB-739F-5B23-17A3-E33CDEB71770}"/>
              </a:ext>
            </a:extLst>
          </p:cNvPr>
          <p:cNvPicPr>
            <a:picLocks noChangeAspect="1"/>
          </p:cNvPicPr>
          <p:nvPr/>
        </p:nvPicPr>
        <p:blipFill>
          <a:blip r:embed="rId2"/>
          <a:stretch>
            <a:fillRect/>
          </a:stretch>
        </p:blipFill>
        <p:spPr>
          <a:xfrm>
            <a:off x="15588000" y="8532000"/>
            <a:ext cx="2015903" cy="1122059"/>
          </a:xfrm>
          <a:prstGeom prst="rect">
            <a:avLst/>
          </a:prstGeom>
        </p:spPr>
      </p:pic>
      <p:pic>
        <p:nvPicPr>
          <p:cNvPr id="5" name="Picture 4" descr="A picture containing text, tableware, dishware, plate&#10;&#10;Description automatically generated">
            <a:extLst>
              <a:ext uri="{FF2B5EF4-FFF2-40B4-BE49-F238E27FC236}">
                <a16:creationId xmlns:a16="http://schemas.microsoft.com/office/drawing/2014/main" id="{593160A4-44F9-9B9F-A36A-48AD75086BEA}"/>
              </a:ext>
            </a:extLst>
          </p:cNvPr>
          <p:cNvPicPr>
            <a:picLocks noChangeAspect="1"/>
          </p:cNvPicPr>
          <p:nvPr/>
        </p:nvPicPr>
        <p:blipFill>
          <a:blip r:embed="rId3"/>
          <a:stretch>
            <a:fillRect/>
          </a:stretch>
        </p:blipFill>
        <p:spPr>
          <a:xfrm>
            <a:off x="15060593" y="447933"/>
            <a:ext cx="2825871" cy="1073910"/>
          </a:xfrm>
          <a:prstGeom prst="rect">
            <a:avLst/>
          </a:prstGeom>
        </p:spPr>
      </p:pic>
      <p:sp>
        <p:nvSpPr>
          <p:cNvPr id="12" name="Inhaltsplatzhalter 4">
            <a:extLst>
              <a:ext uri="{FF2B5EF4-FFF2-40B4-BE49-F238E27FC236}">
                <a16:creationId xmlns:a16="http://schemas.microsoft.com/office/drawing/2014/main" id="{68572480-39BE-433B-8DFB-EEC98E4325DF}"/>
              </a:ext>
            </a:extLst>
          </p:cNvPr>
          <p:cNvSpPr txBox="1">
            <a:spLocks/>
          </p:cNvSpPr>
          <p:nvPr/>
        </p:nvSpPr>
        <p:spPr>
          <a:xfrm>
            <a:off x="720000" y="2160000"/>
            <a:ext cx="8143347" cy="5633235"/>
          </a:xfrm>
          <a:prstGeom prst="rect">
            <a:avLst/>
          </a:prstGeom>
        </p:spPr>
        <p:txBody>
          <a:bodyPr wrap="square" lIns="0" tIns="0" rIns="0" bIns="0" anchor="t">
            <a:no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828254">
              <a:lnSpc>
                <a:spcPct val="120000"/>
              </a:lnSpc>
              <a:spcAft>
                <a:spcPts val="2000"/>
              </a:spcAft>
              <a:buNone/>
            </a:pPr>
            <a:r>
              <a:rPr lang="en-GB" sz="2800">
                <a:solidFill>
                  <a:srgbClr val="4E226B"/>
                </a:solidFill>
                <a:latin typeface="Arial" panose="020B0604020202020204"/>
              </a:rPr>
              <a:t>Intended for middle-income Londoners, offering stable tenancies, with rents based on a </a:t>
            </a:r>
            <a:r>
              <a:rPr lang="en-GB" sz="2800" b="1">
                <a:solidFill>
                  <a:srgbClr val="4E226B"/>
                </a:solidFill>
                <a:latin typeface="Arial" panose="020B0604020202020204"/>
              </a:rPr>
              <a:t>third of local household incomes</a:t>
            </a:r>
            <a:r>
              <a:rPr lang="en-GB" sz="2800">
                <a:solidFill>
                  <a:srgbClr val="4E226B"/>
                </a:solidFill>
                <a:latin typeface="Arial" panose="020B0604020202020204"/>
              </a:rPr>
              <a:t>. </a:t>
            </a:r>
          </a:p>
          <a:p>
            <a:pPr lvl="1">
              <a:buFont typeface="Arial" panose="020B0604020202020204" pitchFamily="34" charset="0"/>
              <a:buChar char="•"/>
            </a:pPr>
            <a:r>
              <a:rPr lang="en-GB" sz="2500">
                <a:solidFill>
                  <a:srgbClr val="4E226B"/>
                </a:solidFill>
                <a:latin typeface="Arial" panose="020B0604020202020204"/>
              </a:rPr>
              <a:t>Rent varies depending on ‘neighbourhood’ - The Mayor publishes benchmark London Living Rent levels for every neighbourhood in the capital, updated annually. These are based on a third of average local household incomes and adjusted for the number of bedrooms in each home.</a:t>
            </a:r>
          </a:p>
          <a:p>
            <a:pPr lvl="1">
              <a:buFont typeface="Arial" panose="020B0604020202020204" pitchFamily="34" charset="0"/>
              <a:buChar char="•"/>
            </a:pPr>
            <a:r>
              <a:rPr lang="en-GB" sz="2500">
                <a:solidFill>
                  <a:srgbClr val="4E226B"/>
                </a:solidFill>
                <a:latin typeface="Arial" panose="020B0604020202020204"/>
              </a:rPr>
              <a:t>Across London, the average monthly rent for a 2-bedroom London Living Rent home is around £1,077 a month, almost three quarters of the median market rent.</a:t>
            </a:r>
          </a:p>
          <a:p>
            <a:pPr lvl="1">
              <a:buFont typeface="Arial" panose="020B0604020202020204" pitchFamily="34" charset="0"/>
              <a:buChar char="•"/>
            </a:pPr>
            <a:r>
              <a:rPr lang="en-GB" sz="2500">
                <a:solidFill>
                  <a:srgbClr val="4E226B"/>
                </a:solidFill>
                <a:latin typeface="Arial" panose="020B0604020202020204"/>
              </a:rPr>
              <a:t>To ensure family-sized London Living Rent homes are affordable, the rent for a 3-bedroom home is set at no more than 10% above the 2-bedroom rent.</a:t>
            </a:r>
          </a:p>
          <a:p>
            <a:pPr marL="0" indent="0" defTabSz="1828254">
              <a:lnSpc>
                <a:spcPct val="120000"/>
              </a:lnSpc>
              <a:spcAft>
                <a:spcPts val="2000"/>
              </a:spcAft>
              <a:buNone/>
            </a:pPr>
            <a:endParaRPr lang="en-GB" sz="2800">
              <a:solidFill>
                <a:srgbClr val="4E226B"/>
              </a:solidFill>
              <a:latin typeface="Arial" panose="020B0604020202020204"/>
            </a:endParaRPr>
          </a:p>
          <a:p>
            <a:pPr marL="0" indent="0" defTabSz="1828254">
              <a:lnSpc>
                <a:spcPct val="120000"/>
              </a:lnSpc>
              <a:spcAft>
                <a:spcPts val="2000"/>
              </a:spcAft>
              <a:buNone/>
            </a:pPr>
            <a:endParaRPr lang="en-GB" sz="2800">
              <a:solidFill>
                <a:srgbClr val="4E226B"/>
              </a:solidFill>
              <a:latin typeface="Arial" panose="020B0604020202020204"/>
            </a:endParaRPr>
          </a:p>
        </p:txBody>
      </p:sp>
      <p:sp>
        <p:nvSpPr>
          <p:cNvPr id="13" name="Inhaltsplatzhalter 4">
            <a:extLst>
              <a:ext uri="{FF2B5EF4-FFF2-40B4-BE49-F238E27FC236}">
                <a16:creationId xmlns:a16="http://schemas.microsoft.com/office/drawing/2014/main" id="{D4236EFB-B64C-47EE-9F4B-3381C6442050}"/>
              </a:ext>
            </a:extLst>
          </p:cNvPr>
          <p:cNvSpPr txBox="1">
            <a:spLocks/>
          </p:cNvSpPr>
          <p:nvPr/>
        </p:nvSpPr>
        <p:spPr>
          <a:xfrm>
            <a:off x="9360000" y="2160000"/>
            <a:ext cx="8143347" cy="5633235"/>
          </a:xfrm>
          <a:prstGeom prst="rect">
            <a:avLst/>
          </a:prstGeom>
        </p:spPr>
        <p:txBody>
          <a:bodyPr wrap="square" lIns="0" tIns="0" rIns="0" bIns="0" anchor="t">
            <a:no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828254">
              <a:lnSpc>
                <a:spcPct val="120000"/>
              </a:lnSpc>
              <a:spcAft>
                <a:spcPts val="2000"/>
              </a:spcAft>
              <a:buNone/>
            </a:pPr>
            <a:r>
              <a:rPr lang="en-GB" sz="2800" b="1">
                <a:solidFill>
                  <a:srgbClr val="4E226B"/>
                </a:solidFill>
                <a:latin typeface="Arial" panose="020B0604020202020204"/>
              </a:rPr>
              <a:t>Eligibility:</a:t>
            </a:r>
            <a:endParaRPr lang="en-GB" sz="2500" b="1">
              <a:solidFill>
                <a:srgbClr val="4E226B"/>
              </a:solidFill>
              <a:latin typeface="Arial" panose="020B0604020202020204"/>
            </a:endParaRPr>
          </a:p>
          <a:p>
            <a:pPr lvl="1">
              <a:buFont typeface="Arial" panose="020B0604020202020204" pitchFamily="34" charset="0"/>
              <a:buChar char="•"/>
            </a:pPr>
            <a:r>
              <a:rPr lang="en-GB" sz="2500">
                <a:solidFill>
                  <a:srgbClr val="4E226B"/>
                </a:solidFill>
                <a:latin typeface="Arial" panose="020B0604020202020204"/>
              </a:rPr>
              <a:t>live or work in London</a:t>
            </a:r>
          </a:p>
          <a:p>
            <a:pPr lvl="1">
              <a:buFont typeface="Arial" panose="020B0604020202020204" pitchFamily="34" charset="0"/>
              <a:buChar char="•"/>
            </a:pPr>
            <a:r>
              <a:rPr lang="en-GB" sz="2500">
                <a:solidFill>
                  <a:srgbClr val="4E226B"/>
                </a:solidFill>
                <a:latin typeface="Arial" panose="020B0604020202020204"/>
              </a:rPr>
              <a:t>either have a formal tenancy (for example, in the private rented sector) or live in an informal arrangement with family or friends as a result of struggling with housing costs</a:t>
            </a:r>
          </a:p>
          <a:p>
            <a:pPr lvl="1">
              <a:buFont typeface="Arial" panose="020B0604020202020204" pitchFamily="34" charset="0"/>
              <a:buChar char="•"/>
            </a:pPr>
            <a:r>
              <a:rPr lang="en-GB" sz="2500">
                <a:solidFill>
                  <a:srgbClr val="4E226B"/>
                </a:solidFill>
                <a:latin typeface="Arial" panose="020B0604020202020204"/>
              </a:rPr>
              <a:t>maximum household income of £60,000</a:t>
            </a:r>
          </a:p>
          <a:p>
            <a:pPr lvl="1">
              <a:buFont typeface="Arial" panose="020B0604020202020204" pitchFamily="34" charset="0"/>
              <a:buChar char="•"/>
            </a:pPr>
            <a:r>
              <a:rPr lang="en-GB" sz="2500">
                <a:solidFill>
                  <a:srgbClr val="4E226B"/>
                </a:solidFill>
                <a:latin typeface="Arial" panose="020B0604020202020204"/>
              </a:rPr>
              <a:t>not own any other residential home</a:t>
            </a:r>
          </a:p>
          <a:p>
            <a:pPr lvl="1">
              <a:buFont typeface="Arial" panose="020B0604020202020204" pitchFamily="34" charset="0"/>
              <a:buChar char="•"/>
            </a:pPr>
            <a:r>
              <a:rPr lang="en-GB" sz="2500">
                <a:solidFill>
                  <a:srgbClr val="4E226B"/>
                </a:solidFill>
                <a:latin typeface="Arial" panose="020B0604020202020204"/>
              </a:rPr>
              <a:t>be unable to currently buy a home </a:t>
            </a:r>
            <a:r>
              <a:rPr lang="en-GB" sz="2500" b="1" i="1">
                <a:solidFill>
                  <a:srgbClr val="4E226B"/>
                </a:solidFill>
                <a:latin typeface="Arial" panose="020B0604020202020204"/>
              </a:rPr>
              <a:t>(including through shared ownership) </a:t>
            </a:r>
            <a:r>
              <a:rPr lang="en-GB" sz="2500">
                <a:solidFill>
                  <a:srgbClr val="4E226B"/>
                </a:solidFill>
                <a:latin typeface="Arial" panose="020B0604020202020204"/>
              </a:rPr>
              <a:t>in your local area.</a:t>
            </a:r>
          </a:p>
          <a:p>
            <a:pPr marL="0" indent="0" defTabSz="1828254">
              <a:lnSpc>
                <a:spcPct val="120000"/>
              </a:lnSpc>
              <a:spcAft>
                <a:spcPts val="2000"/>
              </a:spcAft>
              <a:buNone/>
            </a:pPr>
            <a:endParaRPr lang="en-GB" sz="2800">
              <a:solidFill>
                <a:srgbClr val="4E226B"/>
              </a:solidFill>
              <a:latin typeface="Arial" panose="020B0604020202020204"/>
            </a:endParaRPr>
          </a:p>
          <a:p>
            <a:pPr marL="0" indent="0" defTabSz="1828254">
              <a:lnSpc>
                <a:spcPct val="120000"/>
              </a:lnSpc>
              <a:spcAft>
                <a:spcPts val="2000"/>
              </a:spcAft>
              <a:buNone/>
            </a:pPr>
            <a:r>
              <a:rPr lang="en-GB" sz="2800" b="1">
                <a:solidFill>
                  <a:srgbClr val="E93081"/>
                </a:solidFill>
                <a:latin typeface="Arial" panose="020B0604020202020204"/>
              </a:rPr>
              <a:t>We would like to secure more LLR in Waltham Forest</a:t>
            </a:r>
            <a:endParaRPr lang="en-GB" sz="2800">
              <a:solidFill>
                <a:srgbClr val="4E226B"/>
              </a:solidFill>
              <a:latin typeface="Arial" panose="020B0604020202020204"/>
            </a:endParaRPr>
          </a:p>
          <a:p>
            <a:pPr marL="0" indent="0" defTabSz="1828254">
              <a:lnSpc>
                <a:spcPct val="120000"/>
              </a:lnSpc>
              <a:spcAft>
                <a:spcPts val="2000"/>
              </a:spcAft>
              <a:buNone/>
            </a:pPr>
            <a:endParaRPr lang="en-GB" sz="2800">
              <a:solidFill>
                <a:srgbClr val="4E226B"/>
              </a:solidFill>
              <a:latin typeface="Arial" panose="020B0604020202020204"/>
            </a:endParaRPr>
          </a:p>
        </p:txBody>
      </p:sp>
      <p:sp>
        <p:nvSpPr>
          <p:cNvPr id="14" name="Rectangle 13">
            <a:extLst>
              <a:ext uri="{FF2B5EF4-FFF2-40B4-BE49-F238E27FC236}">
                <a16:creationId xmlns:a16="http://schemas.microsoft.com/office/drawing/2014/main" id="{89479935-F9FF-4508-A895-906041DD2412}"/>
              </a:ext>
            </a:extLst>
          </p:cNvPr>
          <p:cNvSpPr/>
          <p:nvPr/>
        </p:nvSpPr>
        <p:spPr>
          <a:xfrm>
            <a:off x="708600" y="717271"/>
            <a:ext cx="16895303" cy="923330"/>
          </a:xfrm>
          <a:prstGeom prst="rect">
            <a:avLst/>
          </a:prstGeom>
        </p:spPr>
        <p:txBody>
          <a:bodyPr wrap="square" lIns="0" tIns="0" rIns="0" bIns="0" anchor="ctr">
            <a:spAutoFit/>
          </a:bodyPr>
          <a:lstStyle/>
          <a:p>
            <a:pPr defTabSz="1828800"/>
            <a:r>
              <a:rPr lang="en-US" sz="6000" b="1">
                <a:solidFill>
                  <a:srgbClr val="E93081"/>
                </a:solidFill>
                <a:latin typeface="Arial" panose="020B0604020202020204"/>
              </a:rPr>
              <a:t>London Living Rent</a:t>
            </a:r>
            <a:endParaRPr lang="en-US" sz="6000" b="1" spc="1200">
              <a:solidFill>
                <a:srgbClr val="E93081"/>
              </a:solidFill>
              <a:latin typeface="Roboto Light" panose="02000000000000000000" pitchFamily="2" charset="0"/>
              <a:ea typeface="Roboto Light" panose="02000000000000000000" pitchFamily="2" charset="0"/>
            </a:endParaRPr>
          </a:p>
        </p:txBody>
      </p:sp>
    </p:spTree>
    <p:extLst>
      <p:ext uri="{BB962C8B-B14F-4D97-AF65-F5344CB8AC3E}">
        <p14:creationId xmlns:p14="http://schemas.microsoft.com/office/powerpoint/2010/main" val="3192664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1C9EF3FB-739F-5B23-17A3-E33CDEB71770}"/>
              </a:ext>
            </a:extLst>
          </p:cNvPr>
          <p:cNvPicPr>
            <a:picLocks noChangeAspect="1"/>
          </p:cNvPicPr>
          <p:nvPr/>
        </p:nvPicPr>
        <p:blipFill>
          <a:blip r:embed="rId2"/>
          <a:stretch>
            <a:fillRect/>
          </a:stretch>
        </p:blipFill>
        <p:spPr>
          <a:xfrm>
            <a:off x="15588000" y="8532000"/>
            <a:ext cx="2015903" cy="1122059"/>
          </a:xfrm>
          <a:prstGeom prst="rect">
            <a:avLst/>
          </a:prstGeom>
        </p:spPr>
      </p:pic>
      <p:pic>
        <p:nvPicPr>
          <p:cNvPr id="5" name="Picture 4" descr="A picture containing text, tableware, dishware, plate&#10;&#10;Description automatically generated">
            <a:extLst>
              <a:ext uri="{FF2B5EF4-FFF2-40B4-BE49-F238E27FC236}">
                <a16:creationId xmlns:a16="http://schemas.microsoft.com/office/drawing/2014/main" id="{593160A4-44F9-9B9F-A36A-48AD75086BEA}"/>
              </a:ext>
            </a:extLst>
          </p:cNvPr>
          <p:cNvPicPr>
            <a:picLocks noChangeAspect="1"/>
          </p:cNvPicPr>
          <p:nvPr/>
        </p:nvPicPr>
        <p:blipFill>
          <a:blip r:embed="rId3"/>
          <a:stretch>
            <a:fillRect/>
          </a:stretch>
        </p:blipFill>
        <p:spPr>
          <a:xfrm>
            <a:off x="15060593" y="447933"/>
            <a:ext cx="2825871" cy="1073910"/>
          </a:xfrm>
          <a:prstGeom prst="rect">
            <a:avLst/>
          </a:prstGeom>
        </p:spPr>
      </p:pic>
      <p:sp>
        <p:nvSpPr>
          <p:cNvPr id="11" name="Rectangle 10">
            <a:extLst>
              <a:ext uri="{FF2B5EF4-FFF2-40B4-BE49-F238E27FC236}">
                <a16:creationId xmlns:a16="http://schemas.microsoft.com/office/drawing/2014/main" id="{6507FBF5-C11E-4FC4-863E-1543537E2499}"/>
              </a:ext>
            </a:extLst>
          </p:cNvPr>
          <p:cNvSpPr/>
          <p:nvPr/>
        </p:nvSpPr>
        <p:spPr>
          <a:xfrm>
            <a:off x="528817" y="438890"/>
            <a:ext cx="15740287" cy="677108"/>
          </a:xfrm>
          <a:prstGeom prst="rect">
            <a:avLst/>
          </a:prstGeom>
        </p:spPr>
        <p:txBody>
          <a:bodyPr wrap="square" lIns="0" tIns="0" rIns="0" bIns="0" anchor="ctr">
            <a:spAutoFit/>
          </a:bodyPr>
          <a:lstStyle/>
          <a:p>
            <a:pPr algn="l" defTabSz="1371291"/>
            <a:r>
              <a:rPr lang="en-GB" sz="4400" b="1">
                <a:solidFill>
                  <a:srgbClr val="E93081"/>
                </a:solidFill>
                <a:latin typeface="+mn-lt"/>
              </a:rPr>
              <a:t>Build to Rent: Permission</a:t>
            </a:r>
          </a:p>
        </p:txBody>
      </p:sp>
      <p:pic>
        <p:nvPicPr>
          <p:cNvPr id="1026" name="Picture 2">
            <a:extLst>
              <a:ext uri="{FF2B5EF4-FFF2-40B4-BE49-F238E27FC236}">
                <a16:creationId xmlns:a16="http://schemas.microsoft.com/office/drawing/2014/main" id="{D26D28BF-35F1-4C58-B54B-AE32F9F557D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3752"/>
          <a:stretch/>
        </p:blipFill>
        <p:spPr bwMode="auto">
          <a:xfrm>
            <a:off x="7429271" y="6320"/>
            <a:ext cx="11792863" cy="102885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ED9778D9-44CE-4283-81BD-5825BBD7E990}"/>
              </a:ext>
            </a:extLst>
          </p:cNvPr>
          <p:cNvSpPr/>
          <p:nvPr/>
        </p:nvSpPr>
        <p:spPr>
          <a:xfrm>
            <a:off x="19445288" y="285750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nhaltsplatzhalter 4">
            <a:extLst>
              <a:ext uri="{FF2B5EF4-FFF2-40B4-BE49-F238E27FC236}">
                <a16:creationId xmlns:a16="http://schemas.microsoft.com/office/drawing/2014/main" id="{971F43E6-652B-48FC-B337-F4DE73089162}"/>
              </a:ext>
            </a:extLst>
          </p:cNvPr>
          <p:cNvSpPr txBox="1">
            <a:spLocks/>
          </p:cNvSpPr>
          <p:nvPr/>
        </p:nvSpPr>
        <p:spPr>
          <a:xfrm>
            <a:off x="705712" y="1332000"/>
            <a:ext cx="6480000" cy="5633235"/>
          </a:xfrm>
          <a:prstGeom prst="rect">
            <a:avLst/>
          </a:prstGeom>
        </p:spPr>
        <p:txBody>
          <a:bodyPr wrap="square" lIns="0" tIns="0" rIns="0" bIns="0" anchor="t">
            <a:no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828254">
              <a:lnSpc>
                <a:spcPct val="120000"/>
              </a:lnSpc>
              <a:spcAft>
                <a:spcPts val="2000"/>
              </a:spcAft>
              <a:buNone/>
            </a:pPr>
            <a:r>
              <a:rPr lang="en-GB" sz="2400" b="1" dirty="0">
                <a:solidFill>
                  <a:srgbClr val="4E226B"/>
                </a:solidFill>
                <a:latin typeface="Arial" panose="020B0604020202020204"/>
              </a:rPr>
              <a:t>Walthamstow Mall </a:t>
            </a:r>
            <a:r>
              <a:rPr lang="en-GB" sz="2400" dirty="0">
                <a:solidFill>
                  <a:srgbClr val="4E226B"/>
                </a:solidFill>
                <a:latin typeface="Arial" panose="020B0604020202020204"/>
              </a:rPr>
              <a:t>(Long Harbour)</a:t>
            </a:r>
          </a:p>
          <a:p>
            <a:pPr defTabSz="1828254">
              <a:lnSpc>
                <a:spcPct val="120000"/>
              </a:lnSpc>
              <a:spcAft>
                <a:spcPts val="2000"/>
              </a:spcAft>
              <a:buFont typeface="Arial" panose="020B0604020202020204" pitchFamily="34" charset="0"/>
              <a:buChar char="•"/>
            </a:pPr>
            <a:r>
              <a:rPr lang="en-GB" sz="2400" b="1" dirty="0">
                <a:solidFill>
                  <a:srgbClr val="4E226B"/>
                </a:solidFill>
                <a:latin typeface="Arial" panose="020B0604020202020204"/>
              </a:rPr>
              <a:t>538 </a:t>
            </a:r>
            <a:r>
              <a:rPr lang="en-GB" sz="2400" b="1" dirty="0" err="1">
                <a:solidFill>
                  <a:srgbClr val="4E226B"/>
                </a:solidFill>
                <a:latin typeface="Arial" panose="020B0604020202020204"/>
              </a:rPr>
              <a:t>BtR</a:t>
            </a:r>
            <a:r>
              <a:rPr lang="en-GB" sz="2400" b="1" dirty="0">
                <a:solidFill>
                  <a:srgbClr val="4E226B"/>
                </a:solidFill>
                <a:latin typeface="Arial" panose="020B0604020202020204"/>
              </a:rPr>
              <a:t> homes,</a:t>
            </a:r>
            <a:r>
              <a:rPr lang="en-GB" sz="2400" dirty="0">
                <a:solidFill>
                  <a:srgbClr val="4E226B"/>
                </a:solidFill>
                <a:latin typeface="Arial" panose="020B0604020202020204"/>
              </a:rPr>
              <a:t> including </a:t>
            </a:r>
            <a:r>
              <a:rPr lang="en-GB" sz="2400" b="1" dirty="0">
                <a:solidFill>
                  <a:srgbClr val="4E226B"/>
                </a:solidFill>
                <a:latin typeface="Arial" panose="020B0604020202020204"/>
              </a:rPr>
              <a:t>99 DMR </a:t>
            </a:r>
            <a:r>
              <a:rPr lang="en-GB" sz="2400" dirty="0">
                <a:solidFill>
                  <a:srgbClr val="4E226B"/>
                </a:solidFill>
                <a:latin typeface="Arial" panose="020B0604020202020204"/>
              </a:rPr>
              <a:t>for key workers (in perpetuity).</a:t>
            </a:r>
          </a:p>
          <a:p>
            <a:pPr defTabSz="1828254">
              <a:lnSpc>
                <a:spcPct val="120000"/>
              </a:lnSpc>
              <a:spcAft>
                <a:spcPts val="2000"/>
              </a:spcAft>
              <a:buFont typeface="Arial" panose="020B0604020202020204" pitchFamily="34" charset="0"/>
              <a:buChar char="•"/>
            </a:pPr>
            <a:r>
              <a:rPr lang="en-GB" sz="2400" b="1" dirty="0">
                <a:solidFill>
                  <a:srgbClr val="4E226B"/>
                </a:solidFill>
                <a:latin typeface="Arial" panose="020B0604020202020204"/>
              </a:rPr>
              <a:t>£7.3 million</a:t>
            </a:r>
            <a:r>
              <a:rPr lang="en-GB" sz="2400" dirty="0">
                <a:solidFill>
                  <a:srgbClr val="4E226B"/>
                </a:solidFill>
                <a:latin typeface="Arial" panose="020B0604020202020204"/>
              </a:rPr>
              <a:t> for additional affordable homes in the wider area </a:t>
            </a:r>
          </a:p>
          <a:p>
            <a:pPr defTabSz="1828254">
              <a:lnSpc>
                <a:spcPct val="120000"/>
              </a:lnSpc>
              <a:spcAft>
                <a:spcPts val="2000"/>
              </a:spcAft>
              <a:buFont typeface="Arial" panose="020B0604020202020204" pitchFamily="34" charset="0"/>
              <a:buChar char="•"/>
            </a:pPr>
            <a:r>
              <a:rPr lang="en-GB" sz="2400" b="1" dirty="0">
                <a:solidFill>
                  <a:srgbClr val="4E226B"/>
                </a:solidFill>
                <a:latin typeface="Arial" panose="020B0604020202020204"/>
              </a:rPr>
              <a:t>DMR Marketing &amp; Lettings Plan </a:t>
            </a:r>
            <a:r>
              <a:rPr lang="en-GB" sz="2400" dirty="0">
                <a:solidFill>
                  <a:srgbClr val="4E226B"/>
                </a:solidFill>
                <a:latin typeface="Arial" panose="020B0604020202020204"/>
              </a:rPr>
              <a:t>– rents, tenancies, management, identification of eligible renters (including income thresholds), allocation criteria and marketing</a:t>
            </a:r>
          </a:p>
          <a:p>
            <a:pPr defTabSz="1828254">
              <a:lnSpc>
                <a:spcPct val="120000"/>
              </a:lnSpc>
              <a:spcAft>
                <a:spcPts val="2000"/>
              </a:spcAft>
              <a:buFont typeface="Arial" panose="020B0604020202020204" pitchFamily="34" charset="0"/>
              <a:buChar char="•"/>
            </a:pPr>
            <a:r>
              <a:rPr lang="en-GB" sz="2400" b="1" dirty="0">
                <a:solidFill>
                  <a:srgbClr val="4E226B"/>
                </a:solidFill>
                <a:latin typeface="Arial" panose="020B0604020202020204"/>
              </a:rPr>
              <a:t>Post Letting Reports</a:t>
            </a:r>
            <a:r>
              <a:rPr lang="en-GB" sz="2400" dirty="0">
                <a:solidFill>
                  <a:srgbClr val="4E226B"/>
                </a:solidFill>
                <a:latin typeface="Arial" panose="020B0604020202020204"/>
              </a:rPr>
              <a:t> - income of tenants, professions, rent level and tenancy details, every 3 months, until fully let, and then every year.</a:t>
            </a:r>
          </a:p>
          <a:p>
            <a:pPr defTabSz="1828254">
              <a:lnSpc>
                <a:spcPct val="120000"/>
              </a:lnSpc>
              <a:spcAft>
                <a:spcPts val="2000"/>
              </a:spcAft>
              <a:buFont typeface="Arial" panose="020B0604020202020204" pitchFamily="34" charset="0"/>
              <a:buChar char="•"/>
            </a:pPr>
            <a:r>
              <a:rPr lang="en-GB" sz="2400" dirty="0">
                <a:solidFill>
                  <a:srgbClr val="4E226B"/>
                </a:solidFill>
                <a:latin typeface="Arial" panose="020B0604020202020204"/>
              </a:rPr>
              <a:t>Priority to Waltham Forest residents of eligible professions (defined in Section 106, include NHS, education, blue light, MOD, charity workers and some local authority staff) </a:t>
            </a:r>
          </a:p>
          <a:p>
            <a:pPr marL="0" indent="0" defTabSz="1828254">
              <a:lnSpc>
                <a:spcPct val="120000"/>
              </a:lnSpc>
              <a:spcAft>
                <a:spcPts val="2000"/>
              </a:spcAft>
              <a:buNone/>
            </a:pPr>
            <a:endParaRPr lang="en-GB" sz="2400" dirty="0">
              <a:solidFill>
                <a:srgbClr val="4E226B"/>
              </a:solidFill>
              <a:latin typeface="Arial" panose="020B0604020202020204"/>
            </a:endParaRPr>
          </a:p>
          <a:p>
            <a:pPr marL="0" indent="0" defTabSz="1828254">
              <a:lnSpc>
                <a:spcPct val="120000"/>
              </a:lnSpc>
              <a:spcAft>
                <a:spcPts val="2000"/>
              </a:spcAft>
              <a:buNone/>
            </a:pPr>
            <a:endParaRPr lang="en-GB" sz="2400" dirty="0">
              <a:solidFill>
                <a:srgbClr val="4E226B"/>
              </a:solidFill>
              <a:latin typeface="Arial" panose="020B0604020202020204"/>
            </a:endParaRPr>
          </a:p>
        </p:txBody>
      </p:sp>
    </p:spTree>
    <p:extLst>
      <p:ext uri="{BB962C8B-B14F-4D97-AF65-F5344CB8AC3E}">
        <p14:creationId xmlns:p14="http://schemas.microsoft.com/office/powerpoint/2010/main" val="37176032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8BEEEBAC3D0C4FA8DBB9118926EB35" ma:contentTypeVersion="4" ma:contentTypeDescription="Create a new document." ma:contentTypeScope="" ma:versionID="5d19d2e47d1e035cc341dcc5306e6c7e">
  <xsd:schema xmlns:xsd="http://www.w3.org/2001/XMLSchema" xmlns:xs="http://www.w3.org/2001/XMLSchema" xmlns:p="http://schemas.microsoft.com/office/2006/metadata/properties" xmlns:ns2="0325a12a-afa2-46b0-b727-e7350d7748e3" xmlns:ns3="4ef9449c-af25-4398-8025-2647c2689d4a" targetNamespace="http://schemas.microsoft.com/office/2006/metadata/properties" ma:root="true" ma:fieldsID="fcfdf2406c7399d8243d2d148cd3229f" ns2:_="" ns3:_="">
    <xsd:import namespace="0325a12a-afa2-46b0-b727-e7350d7748e3"/>
    <xsd:import namespace="4ef9449c-af25-4398-8025-2647c2689d4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25a12a-afa2-46b0-b727-e7350d7748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ef9449c-af25-4398-8025-2647c2689d4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4ef9449c-af25-4398-8025-2647c2689d4a">
      <UserInfo>
        <DisplayName>Ian Rae</DisplayName>
        <AccountId>33</AccountId>
        <AccountType/>
      </UserInfo>
      <UserInfo>
        <DisplayName>Sophie Lantreibecq</DisplayName>
        <AccountId>9</AccountId>
        <AccountType/>
      </UserInfo>
      <UserInfo>
        <DisplayName>Amy Steel</DisplayName>
        <AccountId>13</AccountId>
        <AccountType/>
      </UserInfo>
      <UserInfo>
        <DisplayName>Jonathan Lloyd</DisplayName>
        <AccountId>27</AccountId>
        <AccountType/>
      </UserInfo>
    </SharedWithUsers>
  </documentManagement>
</p:properties>
</file>

<file path=customXml/itemProps1.xml><?xml version="1.0" encoding="utf-8"?>
<ds:datastoreItem xmlns:ds="http://schemas.openxmlformats.org/officeDocument/2006/customXml" ds:itemID="{CAB2FEB5-8E18-486E-8F07-92D3E765EE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25a12a-afa2-46b0-b727-e7350d7748e3"/>
    <ds:schemaRef ds:uri="4ef9449c-af25-4398-8025-2647c2689d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D4ED999-88B9-4BAF-9DE2-7394A8D7C824}">
  <ds:schemaRefs>
    <ds:schemaRef ds:uri="http://schemas.microsoft.com/sharepoint/v3/contenttype/forms"/>
  </ds:schemaRefs>
</ds:datastoreItem>
</file>

<file path=customXml/itemProps3.xml><?xml version="1.0" encoding="utf-8"?>
<ds:datastoreItem xmlns:ds="http://schemas.openxmlformats.org/officeDocument/2006/customXml" ds:itemID="{2355E28D-95B0-413E-B3A6-37E5796F41EA}">
  <ds:schemaRefs>
    <ds:schemaRef ds:uri="http://purl.org/dc/terms/"/>
    <ds:schemaRef ds:uri="http://schemas.microsoft.com/office/infopath/2007/PartnerControls"/>
    <ds:schemaRef ds:uri="http://schemas.microsoft.com/office/2006/metadata/properties"/>
    <ds:schemaRef ds:uri="http://schemas.microsoft.com/office/2006/documentManagement/types"/>
    <ds:schemaRef ds:uri="http://purl.org/dc/elements/1.1/"/>
    <ds:schemaRef ds:uri="http://purl.org/dc/dcmitype/"/>
    <ds:schemaRef ds:uri="http://schemas.openxmlformats.org/package/2006/metadata/core-properties"/>
    <ds:schemaRef ds:uri="4ef9449c-af25-4398-8025-2647c2689d4a"/>
    <ds:schemaRef ds:uri="0325a12a-afa2-46b0-b727-e7350d7748e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2011</Words>
  <Application>Microsoft Office PowerPoint</Application>
  <PresentationFormat>Custom</PresentationFormat>
  <Paragraphs>208</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Roboto Light</vt:lpstr>
      <vt:lpstr>Wingdings</vt:lpstr>
      <vt:lpstr>Office Theme</vt:lpstr>
      <vt:lpstr>PowerPoint Presentation</vt:lpstr>
      <vt:lpstr>Intermediate Tenures and Other Forms of Housing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Mitchell</dc:creator>
  <cp:lastModifiedBy>Sophie Lantreibecq</cp:lastModifiedBy>
  <cp:revision>1</cp:revision>
  <cp:lastPrinted>2021-07-07T13:17:27Z</cp:lastPrinted>
  <dcterms:created xsi:type="dcterms:W3CDTF">2021-07-07T08:04:09Z</dcterms:created>
  <dcterms:modified xsi:type="dcterms:W3CDTF">2023-03-03T11:43:13Z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0x010100B48BEEEBAC3D0C4FA8DBB9118926EB35</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